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06" r:id="rId5"/>
    <p:sldId id="275" r:id="rId6"/>
    <p:sldId id="446" r:id="rId7"/>
    <p:sldId id="486" r:id="rId8"/>
    <p:sldId id="490" r:id="rId9"/>
    <p:sldId id="359" r:id="rId10"/>
    <p:sldId id="350" r:id="rId11"/>
    <p:sldId id="489" r:id="rId12"/>
    <p:sldId id="492" r:id="rId13"/>
    <p:sldId id="500" r:id="rId14"/>
    <p:sldId id="485" r:id="rId15"/>
    <p:sldId id="481" r:id="rId16"/>
    <p:sldId id="457" r:id="rId17"/>
    <p:sldId id="458" r:id="rId18"/>
    <p:sldId id="484" r:id="rId19"/>
    <p:sldId id="482" r:id="rId20"/>
    <p:sldId id="488" r:id="rId21"/>
    <p:sldId id="478" r:id="rId22"/>
    <p:sldId id="487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10C11-94E1-49CB-A8AE-73668CC0076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1B9EE6-33DB-4CB5-B693-3491C0072336}">
      <dgm:prSet custT="1"/>
      <dgm:spPr/>
      <dgm:t>
        <a:bodyPr/>
        <a:lstStyle/>
        <a:p>
          <a:r>
            <a:rPr lang="fr-CH" sz="2800" b="1" noProof="0" dirty="0"/>
            <a:t>Jusqu’à aujourd’hui</a:t>
          </a:r>
        </a:p>
      </dgm:t>
    </dgm:pt>
    <dgm:pt modelId="{D03A14B5-5C56-433E-9295-DAC4B96BD363}" type="parTrans" cxnId="{103E1544-E2E0-49B3-8090-467CE6514797}">
      <dgm:prSet/>
      <dgm:spPr/>
      <dgm:t>
        <a:bodyPr/>
        <a:lstStyle/>
        <a:p>
          <a:endParaRPr lang="en-US"/>
        </a:p>
      </dgm:t>
    </dgm:pt>
    <dgm:pt modelId="{FE0B4921-71C9-408D-AA30-064531BE3681}" type="sibTrans" cxnId="{103E1544-E2E0-49B3-8090-467CE6514797}">
      <dgm:prSet/>
      <dgm:spPr/>
      <dgm:t>
        <a:bodyPr/>
        <a:lstStyle/>
        <a:p>
          <a:endParaRPr lang="en-US"/>
        </a:p>
      </dgm:t>
    </dgm:pt>
    <dgm:pt modelId="{677B20A2-770D-4F12-84E2-8DBA16FF437F}">
      <dgm:prSet custT="1"/>
      <dgm:spPr/>
      <dgm:t>
        <a:bodyPr/>
        <a:lstStyle/>
        <a:p>
          <a:r>
            <a:rPr lang="fr-CH" sz="1800" noProof="0" dirty="0"/>
            <a:t>Choix de la technologie de transmission</a:t>
          </a:r>
        </a:p>
      </dgm:t>
    </dgm:pt>
    <dgm:pt modelId="{697A8B70-86AD-4543-977D-1D7441A9ACB5}" type="parTrans" cxnId="{302A2F41-ABEC-4829-9102-95ED9DC53662}">
      <dgm:prSet/>
      <dgm:spPr/>
      <dgm:t>
        <a:bodyPr/>
        <a:lstStyle/>
        <a:p>
          <a:endParaRPr lang="en-US"/>
        </a:p>
      </dgm:t>
    </dgm:pt>
    <dgm:pt modelId="{3F426408-EB4E-4242-9A0E-9C5DB7C2E85D}" type="sibTrans" cxnId="{302A2F41-ABEC-4829-9102-95ED9DC53662}">
      <dgm:prSet/>
      <dgm:spPr/>
      <dgm:t>
        <a:bodyPr/>
        <a:lstStyle/>
        <a:p>
          <a:endParaRPr lang="en-US"/>
        </a:p>
      </dgm:t>
    </dgm:pt>
    <dgm:pt modelId="{5DA7F06F-2505-4103-B3B3-221791D22D40}">
      <dgm:prSet custT="1"/>
      <dgm:spPr/>
      <dgm:t>
        <a:bodyPr/>
        <a:lstStyle/>
        <a:p>
          <a:r>
            <a:rPr lang="fr-CH" sz="1800" dirty="0"/>
            <a:t>Développement de la carte électronique</a:t>
          </a:r>
          <a:endParaRPr lang="en-US" sz="1800" dirty="0"/>
        </a:p>
      </dgm:t>
    </dgm:pt>
    <dgm:pt modelId="{D6357C31-AE37-4A97-A6F6-417F9CB9A762}" type="parTrans" cxnId="{C0E7208D-0C4C-49CB-B71D-4D869775ABED}">
      <dgm:prSet/>
      <dgm:spPr/>
      <dgm:t>
        <a:bodyPr/>
        <a:lstStyle/>
        <a:p>
          <a:endParaRPr lang="en-US"/>
        </a:p>
      </dgm:t>
    </dgm:pt>
    <dgm:pt modelId="{C1E85CC5-EAF2-4FFD-B699-DE79794DDBC9}" type="sibTrans" cxnId="{C0E7208D-0C4C-49CB-B71D-4D869775ABED}">
      <dgm:prSet/>
      <dgm:spPr/>
      <dgm:t>
        <a:bodyPr/>
        <a:lstStyle/>
        <a:p>
          <a:endParaRPr lang="en-US"/>
        </a:p>
      </dgm:t>
    </dgm:pt>
    <dgm:pt modelId="{8068AF2D-80F8-4A2F-8F92-EA968341CC99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gm:t>
    </dgm:pt>
    <dgm:pt modelId="{0A741046-B925-45C5-A7DD-1DE7BA7A8FC7}" type="parTrans" cxnId="{B58F699E-1932-462B-93B5-DE081EAB34BC}">
      <dgm:prSet/>
      <dgm:spPr/>
      <dgm:t>
        <a:bodyPr/>
        <a:lstStyle/>
        <a:p>
          <a:endParaRPr lang="en-US"/>
        </a:p>
      </dgm:t>
    </dgm:pt>
    <dgm:pt modelId="{9D2CB035-F0C3-4BB8-A980-CACF0089C492}" type="sibTrans" cxnId="{B58F699E-1932-462B-93B5-DE081EAB34BC}">
      <dgm:prSet/>
      <dgm:spPr/>
      <dgm:t>
        <a:bodyPr/>
        <a:lstStyle/>
        <a:p>
          <a:endParaRPr lang="en-US"/>
        </a:p>
      </dgm:t>
    </dgm:pt>
    <dgm:pt modelId="{DC3D50F3-F81F-4A35-A494-04307C812BDF}">
      <dgm:prSet custT="1"/>
      <dgm:spPr/>
      <dgm:t>
        <a:bodyPr/>
        <a:lstStyle/>
        <a:p>
          <a:r>
            <a:rPr lang="fr-CH" sz="1800" noProof="0" dirty="0"/>
            <a:t>Programmation du backend</a:t>
          </a:r>
        </a:p>
      </dgm:t>
    </dgm:pt>
    <dgm:pt modelId="{28D9027A-9025-4490-A827-0FAC72BBBA7A}" type="parTrans" cxnId="{23D0C488-3BBA-4D27-B870-90F4FBAB5E6C}">
      <dgm:prSet/>
      <dgm:spPr/>
      <dgm:t>
        <a:bodyPr/>
        <a:lstStyle/>
        <a:p>
          <a:endParaRPr lang="en-US"/>
        </a:p>
      </dgm:t>
    </dgm:pt>
    <dgm:pt modelId="{0392F50F-DF2E-4994-8B26-119C3939938B}" type="sibTrans" cxnId="{23D0C488-3BBA-4D27-B870-90F4FBAB5E6C}">
      <dgm:prSet/>
      <dgm:spPr/>
      <dgm:t>
        <a:bodyPr/>
        <a:lstStyle/>
        <a:p>
          <a:endParaRPr lang="en-US"/>
        </a:p>
      </dgm:t>
    </dgm:pt>
    <dgm:pt modelId="{8973DE77-7BF7-4DE3-BB14-9F2EE15DEDE4}">
      <dgm:prSet custT="1"/>
      <dgm:spPr/>
      <dgm:t>
        <a:bodyPr/>
        <a:lstStyle/>
        <a:p>
          <a:r>
            <a:rPr lang="fr-CH" sz="1800" dirty="0"/>
            <a:t>Mise en service du système de télémétrie</a:t>
          </a:r>
          <a:endParaRPr lang="en-US" sz="1800" dirty="0"/>
        </a:p>
      </dgm:t>
    </dgm:pt>
    <dgm:pt modelId="{A9F186E1-104C-4273-A8BA-9C734D41BF4F}" type="parTrans" cxnId="{121019BF-C54D-4157-95D4-156B626A4360}">
      <dgm:prSet/>
      <dgm:spPr/>
      <dgm:t>
        <a:bodyPr/>
        <a:lstStyle/>
        <a:p>
          <a:endParaRPr lang="en-US"/>
        </a:p>
      </dgm:t>
    </dgm:pt>
    <dgm:pt modelId="{B3129262-8230-4280-B80C-19B22F3638E0}" type="sibTrans" cxnId="{121019BF-C54D-4157-95D4-156B626A4360}">
      <dgm:prSet/>
      <dgm:spPr/>
      <dgm:t>
        <a:bodyPr/>
        <a:lstStyle/>
        <a:p>
          <a:endParaRPr lang="en-US"/>
        </a:p>
      </dgm:t>
    </dgm:pt>
    <dgm:pt modelId="{6D7BF5A9-F3E4-024E-98C5-645817E2F295}" type="pres">
      <dgm:prSet presAssocID="{A7710C11-94E1-49CB-A8AE-73668CC0076A}" presName="linear" presStyleCnt="0">
        <dgm:presLayoutVars>
          <dgm:animLvl val="lvl"/>
          <dgm:resizeHandles val="exact"/>
        </dgm:presLayoutVars>
      </dgm:prSet>
      <dgm:spPr/>
    </dgm:pt>
    <dgm:pt modelId="{416E6A6D-7EA5-0D43-9B22-9D1DA39A2F1F}" type="pres">
      <dgm:prSet presAssocID="{151B9EE6-33DB-4CB5-B693-3491C00723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35288D-A652-DC4F-AC2B-63F34F1F44FC}" type="pres">
      <dgm:prSet presAssocID="{FE0B4921-71C9-408D-AA30-064531BE3681}" presName="spacer" presStyleCnt="0"/>
      <dgm:spPr/>
    </dgm:pt>
    <dgm:pt modelId="{2B083C87-7297-D146-B572-57FA263BB712}" type="pres">
      <dgm:prSet presAssocID="{677B20A2-770D-4F12-84E2-8DBA16FF43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A7A8D5-7D6E-7248-8075-DD0AF6BFF595}" type="pres">
      <dgm:prSet presAssocID="{3F426408-EB4E-4242-9A0E-9C5DB7C2E85D}" presName="spacer" presStyleCnt="0"/>
      <dgm:spPr/>
    </dgm:pt>
    <dgm:pt modelId="{4D78294B-F767-474E-9B24-D10EB73A3B13}" type="pres">
      <dgm:prSet presAssocID="{5DA7F06F-2505-4103-B3B3-221791D22D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033C45-D657-AB47-9AA4-E21D85E8F5E0}" type="pres">
      <dgm:prSet presAssocID="{C1E85CC5-EAF2-4FFD-B699-DE79794DDBC9}" presName="spacer" presStyleCnt="0"/>
      <dgm:spPr/>
    </dgm:pt>
    <dgm:pt modelId="{99DF31E2-8626-DA40-BA2B-81E3CBC944D7}" type="pres">
      <dgm:prSet presAssocID="{8068AF2D-80F8-4A2F-8F92-EA968341CC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073439-175F-394E-A4F6-585EDD1033D8}" type="pres">
      <dgm:prSet presAssocID="{9D2CB035-F0C3-4BB8-A980-CACF0089C492}" presName="spacer" presStyleCnt="0"/>
      <dgm:spPr/>
    </dgm:pt>
    <dgm:pt modelId="{63595CF7-B9C6-974F-904C-BE9FC189824F}" type="pres">
      <dgm:prSet presAssocID="{DC3D50F3-F81F-4A35-A494-04307C812B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13586-87B2-B342-8EE6-31E96554E696}" type="pres">
      <dgm:prSet presAssocID="{0392F50F-DF2E-4994-8B26-119C3939938B}" presName="spacer" presStyleCnt="0"/>
      <dgm:spPr/>
    </dgm:pt>
    <dgm:pt modelId="{48EDD2B7-36ED-974E-95A0-44D0B804C3F0}" type="pres">
      <dgm:prSet presAssocID="{8973DE77-7BF7-4DE3-BB14-9F2EE15DEDE4}" presName="parentText" presStyleLbl="node1" presStyleIdx="5" presStyleCnt="6" custLinFactNeighborX="414">
        <dgm:presLayoutVars>
          <dgm:chMax val="0"/>
          <dgm:bulletEnabled val="1"/>
        </dgm:presLayoutVars>
      </dgm:prSet>
      <dgm:spPr/>
    </dgm:pt>
  </dgm:ptLst>
  <dgm:cxnLst>
    <dgm:cxn modelId="{302A2F41-ABEC-4829-9102-95ED9DC53662}" srcId="{A7710C11-94E1-49CB-A8AE-73668CC0076A}" destId="{677B20A2-770D-4F12-84E2-8DBA16FF437F}" srcOrd="1" destOrd="0" parTransId="{697A8B70-86AD-4543-977D-1D7441A9ACB5}" sibTransId="{3F426408-EB4E-4242-9A0E-9C5DB7C2E85D}"/>
    <dgm:cxn modelId="{DD480742-7054-C943-82E2-D815D9782DC8}" type="presOf" srcId="{DC3D50F3-F81F-4A35-A494-04307C812BDF}" destId="{63595CF7-B9C6-974F-904C-BE9FC189824F}" srcOrd="0" destOrd="0" presId="urn:microsoft.com/office/officeart/2005/8/layout/vList2"/>
    <dgm:cxn modelId="{103E1544-E2E0-49B3-8090-467CE6514797}" srcId="{A7710C11-94E1-49CB-A8AE-73668CC0076A}" destId="{151B9EE6-33DB-4CB5-B693-3491C0072336}" srcOrd="0" destOrd="0" parTransId="{D03A14B5-5C56-433E-9295-DAC4B96BD363}" sibTransId="{FE0B4921-71C9-408D-AA30-064531BE3681}"/>
    <dgm:cxn modelId="{2CE5CA70-67E4-0C46-A381-39CA29A15AB3}" type="presOf" srcId="{5DA7F06F-2505-4103-B3B3-221791D22D40}" destId="{4D78294B-F767-474E-9B24-D10EB73A3B13}" srcOrd="0" destOrd="0" presId="urn:microsoft.com/office/officeart/2005/8/layout/vList2"/>
    <dgm:cxn modelId="{23D0C488-3BBA-4D27-B870-90F4FBAB5E6C}" srcId="{A7710C11-94E1-49CB-A8AE-73668CC0076A}" destId="{DC3D50F3-F81F-4A35-A494-04307C812BDF}" srcOrd="4" destOrd="0" parTransId="{28D9027A-9025-4490-A827-0FAC72BBBA7A}" sibTransId="{0392F50F-DF2E-4994-8B26-119C3939938B}"/>
    <dgm:cxn modelId="{C0E7208D-0C4C-49CB-B71D-4D869775ABED}" srcId="{A7710C11-94E1-49CB-A8AE-73668CC0076A}" destId="{5DA7F06F-2505-4103-B3B3-221791D22D40}" srcOrd="2" destOrd="0" parTransId="{D6357C31-AE37-4A97-A6F6-417F9CB9A762}" sibTransId="{C1E85CC5-EAF2-4FFD-B699-DE79794DDBC9}"/>
    <dgm:cxn modelId="{54D0048F-3F96-4342-A477-405248DDEF63}" type="presOf" srcId="{8973DE77-7BF7-4DE3-BB14-9F2EE15DEDE4}" destId="{48EDD2B7-36ED-974E-95A0-44D0B804C3F0}" srcOrd="0" destOrd="0" presId="urn:microsoft.com/office/officeart/2005/8/layout/vList2"/>
    <dgm:cxn modelId="{B58F699E-1932-462B-93B5-DE081EAB34BC}" srcId="{A7710C11-94E1-49CB-A8AE-73668CC0076A}" destId="{8068AF2D-80F8-4A2F-8F92-EA968341CC99}" srcOrd="3" destOrd="0" parTransId="{0A741046-B925-45C5-A7DD-1DE7BA7A8FC7}" sibTransId="{9D2CB035-F0C3-4BB8-A980-CACF0089C492}"/>
    <dgm:cxn modelId="{5BEE0DA7-F133-664B-ABD0-B3C080BC4DAC}" type="presOf" srcId="{677B20A2-770D-4F12-84E2-8DBA16FF437F}" destId="{2B083C87-7297-D146-B572-57FA263BB712}" srcOrd="0" destOrd="0" presId="urn:microsoft.com/office/officeart/2005/8/layout/vList2"/>
    <dgm:cxn modelId="{F068C3B7-1607-6645-90C0-003997D1F20D}" type="presOf" srcId="{151B9EE6-33DB-4CB5-B693-3491C0072336}" destId="{416E6A6D-7EA5-0D43-9B22-9D1DA39A2F1F}" srcOrd="0" destOrd="0" presId="urn:microsoft.com/office/officeart/2005/8/layout/vList2"/>
    <dgm:cxn modelId="{121019BF-C54D-4157-95D4-156B626A4360}" srcId="{A7710C11-94E1-49CB-A8AE-73668CC0076A}" destId="{8973DE77-7BF7-4DE3-BB14-9F2EE15DEDE4}" srcOrd="5" destOrd="0" parTransId="{A9F186E1-104C-4273-A8BA-9C734D41BF4F}" sibTransId="{B3129262-8230-4280-B80C-19B22F3638E0}"/>
    <dgm:cxn modelId="{4E5692D3-7B4B-1149-AF51-110A41DEC3D7}" type="presOf" srcId="{8068AF2D-80F8-4A2F-8F92-EA968341CC99}" destId="{99DF31E2-8626-DA40-BA2B-81E3CBC944D7}" srcOrd="0" destOrd="0" presId="urn:microsoft.com/office/officeart/2005/8/layout/vList2"/>
    <dgm:cxn modelId="{2B362CDD-A1FE-654A-A9FF-DFBE28C74AA7}" type="presOf" srcId="{A7710C11-94E1-49CB-A8AE-73668CC0076A}" destId="{6D7BF5A9-F3E4-024E-98C5-645817E2F295}" srcOrd="0" destOrd="0" presId="urn:microsoft.com/office/officeart/2005/8/layout/vList2"/>
    <dgm:cxn modelId="{4F04221D-2569-7D48-9EBE-629A14B4BEA4}" type="presParOf" srcId="{6D7BF5A9-F3E4-024E-98C5-645817E2F295}" destId="{416E6A6D-7EA5-0D43-9B22-9D1DA39A2F1F}" srcOrd="0" destOrd="0" presId="urn:microsoft.com/office/officeart/2005/8/layout/vList2"/>
    <dgm:cxn modelId="{93423D85-D284-3546-9328-C0C03B4FB524}" type="presParOf" srcId="{6D7BF5A9-F3E4-024E-98C5-645817E2F295}" destId="{7F35288D-A652-DC4F-AC2B-63F34F1F44FC}" srcOrd="1" destOrd="0" presId="urn:microsoft.com/office/officeart/2005/8/layout/vList2"/>
    <dgm:cxn modelId="{E02AD9B0-E998-3C46-BD9F-FBFC41C21248}" type="presParOf" srcId="{6D7BF5A9-F3E4-024E-98C5-645817E2F295}" destId="{2B083C87-7297-D146-B572-57FA263BB712}" srcOrd="2" destOrd="0" presId="urn:microsoft.com/office/officeart/2005/8/layout/vList2"/>
    <dgm:cxn modelId="{C1C4C8C3-49BD-884A-ABAB-ED529F0B7BFB}" type="presParOf" srcId="{6D7BF5A9-F3E4-024E-98C5-645817E2F295}" destId="{BAA7A8D5-7D6E-7248-8075-DD0AF6BFF595}" srcOrd="3" destOrd="0" presId="urn:microsoft.com/office/officeart/2005/8/layout/vList2"/>
    <dgm:cxn modelId="{812CCA35-7B42-8A49-A16B-1D09C9494D3F}" type="presParOf" srcId="{6D7BF5A9-F3E4-024E-98C5-645817E2F295}" destId="{4D78294B-F767-474E-9B24-D10EB73A3B13}" srcOrd="4" destOrd="0" presId="urn:microsoft.com/office/officeart/2005/8/layout/vList2"/>
    <dgm:cxn modelId="{75173289-C0A9-864D-ABB4-7C64C18D8CD9}" type="presParOf" srcId="{6D7BF5A9-F3E4-024E-98C5-645817E2F295}" destId="{15033C45-D657-AB47-9AA4-E21D85E8F5E0}" srcOrd="5" destOrd="0" presId="urn:microsoft.com/office/officeart/2005/8/layout/vList2"/>
    <dgm:cxn modelId="{D71E2ECF-A9C8-2B4B-B880-D09B18F50BE2}" type="presParOf" srcId="{6D7BF5A9-F3E4-024E-98C5-645817E2F295}" destId="{99DF31E2-8626-DA40-BA2B-81E3CBC944D7}" srcOrd="6" destOrd="0" presId="urn:microsoft.com/office/officeart/2005/8/layout/vList2"/>
    <dgm:cxn modelId="{665FEA08-7E4F-3644-8844-D6BBF9F89ACC}" type="presParOf" srcId="{6D7BF5A9-F3E4-024E-98C5-645817E2F295}" destId="{62073439-175F-394E-A4F6-585EDD1033D8}" srcOrd="7" destOrd="0" presId="urn:microsoft.com/office/officeart/2005/8/layout/vList2"/>
    <dgm:cxn modelId="{D5D1F373-993C-E140-A89E-F91E2E3D0335}" type="presParOf" srcId="{6D7BF5A9-F3E4-024E-98C5-645817E2F295}" destId="{63595CF7-B9C6-974F-904C-BE9FC189824F}" srcOrd="8" destOrd="0" presId="urn:microsoft.com/office/officeart/2005/8/layout/vList2"/>
    <dgm:cxn modelId="{2693069E-8C98-D749-A29D-434FAC171F2E}" type="presParOf" srcId="{6D7BF5A9-F3E4-024E-98C5-645817E2F295}" destId="{7D913586-87B2-B342-8EE6-31E96554E696}" srcOrd="9" destOrd="0" presId="urn:microsoft.com/office/officeart/2005/8/layout/vList2"/>
    <dgm:cxn modelId="{672D1F18-760D-8A49-8527-496234987DD7}" type="presParOf" srcId="{6D7BF5A9-F3E4-024E-98C5-645817E2F295}" destId="{48EDD2B7-36ED-974E-95A0-44D0B804C3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/>
            <a:t>Système fonctionnel</a:t>
          </a:r>
          <a:endParaRPr lang="en-US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/>
            <a:t>Conforme au règlement</a:t>
          </a:r>
          <a:endParaRPr lang="en-US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/>
            <a:t>Echauffement maîtrisé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F21FFFD3-3211-4235-B203-DF98CC5490D9}">
      <dgm:prSet/>
      <dgm:spPr/>
      <dgm:t>
        <a:bodyPr/>
        <a:lstStyle/>
        <a:p>
          <a:r>
            <a:rPr lang="fr-CH"/>
            <a:t>Démonstrateur physique </a:t>
          </a:r>
          <a:endParaRPr lang="en-US"/>
        </a:p>
      </dgm:t>
    </dgm:pt>
    <dgm:pt modelId="{5B82E1CE-7CED-4F60-ADC7-A919DC0E26C0}" type="parTrans" cxnId="{C7467E0C-D330-4F54-A464-FFB2A2461B9F}">
      <dgm:prSet/>
      <dgm:spPr/>
      <dgm:t>
        <a:bodyPr/>
        <a:lstStyle/>
        <a:p>
          <a:endParaRPr lang="en-US"/>
        </a:p>
      </dgm:t>
    </dgm:pt>
    <dgm:pt modelId="{4BAD01E6-F5F2-45E0-960F-1BF602987542}" type="sibTrans" cxnId="{C7467E0C-D330-4F54-A464-FFB2A2461B9F}">
      <dgm:prSet/>
      <dgm:spPr/>
      <dgm:t>
        <a:bodyPr/>
        <a:lstStyle/>
        <a:p>
          <a:endParaRPr lang="en-US"/>
        </a:p>
      </dgm:t>
    </dgm:pt>
    <dgm:pt modelId="{D78672EB-12CA-49CC-A9D9-C993869FEE58}">
      <dgm:prSet/>
      <dgm:spPr/>
      <dgm:t>
        <a:bodyPr/>
        <a:lstStyle/>
        <a:p>
          <a:r>
            <a:rPr lang="fr-CH"/>
            <a:t>Testé en conditions réelles</a:t>
          </a:r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/>
            <a:t>Budget respecté</a:t>
          </a:r>
          <a:endParaRPr lang="en-US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6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6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6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98D0C4C9-1C12-8E49-A804-6D6D3E115A32}" type="pres">
      <dgm:prSet presAssocID="{F21FFFD3-3211-4235-B203-DF98CC5490D9}" presName="node" presStyleLbl="node1" presStyleIdx="3" presStyleCnt="6">
        <dgm:presLayoutVars>
          <dgm:bulletEnabled val="1"/>
        </dgm:presLayoutVars>
      </dgm:prSet>
      <dgm:spPr/>
    </dgm:pt>
    <dgm:pt modelId="{6EAAA46C-946E-A340-ACA7-0146A54D1A2F}" type="pres">
      <dgm:prSet presAssocID="{4BAD01E6-F5F2-45E0-960F-1BF602987542}" presName="sibTrans" presStyleCnt="0"/>
      <dgm:spPr/>
    </dgm:pt>
    <dgm:pt modelId="{189F7AE5-134A-2148-9327-2DD5E5E9C739}" type="pres">
      <dgm:prSet presAssocID="{D78672EB-12CA-49CC-A9D9-C993869FEE58}" presName="node" presStyleLbl="node1" presStyleIdx="4" presStyleCnt="6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5" presStyleCnt="6">
        <dgm:presLayoutVars>
          <dgm:bulletEnabled val="1"/>
        </dgm:presLayoutVars>
      </dgm:prSet>
      <dgm:spPr/>
    </dgm:pt>
  </dgm:ptLst>
  <dgm:cxnLst>
    <dgm:cxn modelId="{C7467E0C-D330-4F54-A464-FFB2A2461B9F}" srcId="{DF603676-1681-405A-9FAA-1F46EE020E71}" destId="{F21FFFD3-3211-4235-B203-DF98CC5490D9}" srcOrd="3" destOrd="0" parTransId="{5B82E1CE-7CED-4F60-ADC7-A919DC0E26C0}" sibTransId="{4BAD01E6-F5F2-45E0-960F-1BF602987542}"/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4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6E96439B-14DC-054C-8DE3-6CA22B92E3C2}" type="presOf" srcId="{F21FFFD3-3211-4235-B203-DF98CC5490D9}" destId="{98D0C4C9-1C12-8E49-A804-6D6D3E115A32}" srcOrd="0" destOrd="0" presId="urn:microsoft.com/office/officeart/2005/8/layout/default"/>
    <dgm:cxn modelId="{F91885A8-1CA1-4B24-8801-67841FD71CEE}" srcId="{DF603676-1681-405A-9FAA-1F46EE020E71}" destId="{DAE799E1-A492-45F4-9148-29FA2C73C05C}" srcOrd="5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85637853-1288-9D40-A393-296108BBB219}" type="presParOf" srcId="{14AC3231-ABF3-9D4E-B487-E9A2AC007EC6}" destId="{98D0C4C9-1C12-8E49-A804-6D6D3E115A32}" srcOrd="6" destOrd="0" presId="urn:microsoft.com/office/officeart/2005/8/layout/default"/>
    <dgm:cxn modelId="{B6261D0C-4072-464B-B218-9B4081C47895}" type="presParOf" srcId="{14AC3231-ABF3-9D4E-B487-E9A2AC007EC6}" destId="{6EAAA46C-946E-A340-ACA7-0146A54D1A2F}" srcOrd="7" destOrd="0" presId="urn:microsoft.com/office/officeart/2005/8/layout/default"/>
    <dgm:cxn modelId="{BE80C529-0049-B940-8B35-DA95FB616BC3}" type="presParOf" srcId="{14AC3231-ABF3-9D4E-B487-E9A2AC007EC6}" destId="{189F7AE5-134A-2148-9327-2DD5E5E9C739}" srcOrd="8" destOrd="0" presId="urn:microsoft.com/office/officeart/2005/8/layout/default"/>
    <dgm:cxn modelId="{471442D3-0B42-4A1A-9A74-A92B76273671}" type="presParOf" srcId="{14AC3231-ABF3-9D4E-B487-E9A2AC007EC6}" destId="{CDBCF959-81A7-4ECC-AA66-A0D8042C7C0F}" srcOrd="9" destOrd="0" presId="urn:microsoft.com/office/officeart/2005/8/layout/default"/>
    <dgm:cxn modelId="{D95B448F-8AF7-4E66-839A-1FEE61B2FB70}" type="presParOf" srcId="{14AC3231-ABF3-9D4E-B487-E9A2AC007EC6}" destId="{6B8CD791-0785-4EF8-9C2B-FBB70FB135E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381A63-7FE5-4068-ABA2-9E1A769C12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49BD01-B66A-481D-837D-FFCF91FF0EDE}">
      <dgm:prSet custT="1"/>
      <dgm:spPr/>
      <dgm:t>
        <a:bodyPr/>
        <a:lstStyle/>
        <a:p>
          <a:r>
            <a:rPr lang="fr-CH" sz="2300" b="1"/>
            <a:t>D’où?</a:t>
          </a:r>
          <a:endParaRPr lang="en-US" sz="2300"/>
        </a:p>
      </dgm:t>
    </dgm:pt>
    <dgm:pt modelId="{3AAD0AD4-1B04-49B7-9D72-8D317856CED9}" type="parTrans" cxnId="{45B90772-2EDD-4EB9-A8D5-1A391CFD157D}">
      <dgm:prSet/>
      <dgm:spPr/>
      <dgm:t>
        <a:bodyPr/>
        <a:lstStyle/>
        <a:p>
          <a:endParaRPr lang="en-US"/>
        </a:p>
      </dgm:t>
    </dgm:pt>
    <dgm:pt modelId="{3C457679-69CA-4C75-ABB3-2B67F6961271}" type="sibTrans" cxnId="{45B90772-2EDD-4EB9-A8D5-1A391CFD157D}">
      <dgm:prSet/>
      <dgm:spPr/>
      <dgm:t>
        <a:bodyPr/>
        <a:lstStyle/>
        <a:p>
          <a:endParaRPr lang="en-US"/>
        </a:p>
      </dgm:t>
    </dgm:pt>
    <dgm:pt modelId="{1D4C8B96-ED50-4D88-A1A2-7A1C5E2500C2}">
      <dgm:prSet custT="1"/>
      <dgm:spPr/>
      <dgm:t>
        <a:bodyPr/>
        <a:lstStyle/>
        <a:p>
          <a:r>
            <a:rPr lang="fr-CH" sz="1800"/>
            <a:t>Règles FSAE et cahier des charges VRT</a:t>
          </a:r>
          <a:endParaRPr lang="en-US" sz="1800"/>
        </a:p>
      </dgm:t>
    </dgm:pt>
    <dgm:pt modelId="{D16DD153-284C-4DF4-ADAC-479F6A261191}" type="parTrans" cxnId="{E9276CB5-3FD6-4ED6-9B0C-FEFA13DF3015}">
      <dgm:prSet/>
      <dgm:spPr/>
      <dgm:t>
        <a:bodyPr/>
        <a:lstStyle/>
        <a:p>
          <a:endParaRPr lang="en-US"/>
        </a:p>
      </dgm:t>
    </dgm:pt>
    <dgm:pt modelId="{2B9ED65C-1D81-4C9B-A17F-D61211C1E5E1}" type="sibTrans" cxnId="{E9276CB5-3FD6-4ED6-9B0C-FEFA13DF3015}">
      <dgm:prSet/>
      <dgm:spPr/>
      <dgm:t>
        <a:bodyPr/>
        <a:lstStyle/>
        <a:p>
          <a:endParaRPr lang="en-US"/>
        </a:p>
      </dgm:t>
    </dgm:pt>
    <dgm:pt modelId="{BCF270EF-28B5-427D-AA20-0A97F6A702AF}">
      <dgm:prSet custT="1"/>
      <dgm:spPr/>
      <dgm:t>
        <a:bodyPr/>
        <a:lstStyle/>
        <a:p>
          <a:r>
            <a:rPr lang="fr-CH" sz="1800"/>
            <a:t>CAO châssis V8.0</a:t>
          </a:r>
          <a:endParaRPr lang="en-US" sz="1800"/>
        </a:p>
      </dgm:t>
    </dgm:pt>
    <dgm:pt modelId="{8AB86C4F-C60C-46CD-A810-BED707A97A4E}" type="parTrans" cxnId="{11CE2B90-ABCB-423C-8756-50008318EED0}">
      <dgm:prSet/>
      <dgm:spPr/>
      <dgm:t>
        <a:bodyPr/>
        <a:lstStyle/>
        <a:p>
          <a:endParaRPr lang="en-US"/>
        </a:p>
      </dgm:t>
    </dgm:pt>
    <dgm:pt modelId="{F14B2433-AE09-4527-8E26-8809B64ACB73}" type="sibTrans" cxnId="{11CE2B90-ABCB-423C-8756-50008318EED0}">
      <dgm:prSet/>
      <dgm:spPr/>
      <dgm:t>
        <a:bodyPr/>
        <a:lstStyle/>
        <a:p>
          <a:endParaRPr lang="en-US"/>
        </a:p>
      </dgm:t>
    </dgm:pt>
    <dgm:pt modelId="{32BB3562-3641-4FE0-AF08-F84BA19662F1}">
      <dgm:prSet custT="1"/>
      <dgm:spPr/>
      <dgm:t>
        <a:bodyPr/>
        <a:lstStyle/>
        <a:p>
          <a:r>
            <a:rPr lang="fr-CH" sz="2300" b="1"/>
            <a:t>Par où ?</a:t>
          </a:r>
          <a:endParaRPr lang="en-US" sz="2300"/>
        </a:p>
      </dgm:t>
    </dgm:pt>
    <dgm:pt modelId="{EF2DB292-B12F-4755-82D8-8EDA6B99533B}" type="parTrans" cxnId="{4CBAFC6B-0C7E-4060-BC70-3908AA453CDD}">
      <dgm:prSet/>
      <dgm:spPr/>
      <dgm:t>
        <a:bodyPr/>
        <a:lstStyle/>
        <a:p>
          <a:endParaRPr lang="en-US"/>
        </a:p>
      </dgm:t>
    </dgm:pt>
    <dgm:pt modelId="{CECD22AB-D87E-4292-85D8-2ABC73D62AB8}" type="sibTrans" cxnId="{4CBAFC6B-0C7E-4060-BC70-3908AA453CDD}">
      <dgm:prSet/>
      <dgm:spPr/>
      <dgm:t>
        <a:bodyPr/>
        <a:lstStyle/>
        <a:p>
          <a:endParaRPr lang="en-US"/>
        </a:p>
      </dgm:t>
    </dgm:pt>
    <dgm:pt modelId="{1CF2A123-9B9A-4D33-A8C0-8E1F05524910}">
      <dgm:prSet custT="1"/>
      <dgm:spPr/>
      <dgm:t>
        <a:bodyPr/>
        <a:lstStyle/>
        <a:p>
          <a:r>
            <a:rPr lang="fr-CH" sz="1800"/>
            <a:t>Prise en main ANSYS </a:t>
          </a:r>
          <a:endParaRPr lang="en-US" sz="1800"/>
        </a:p>
      </dgm:t>
    </dgm:pt>
    <dgm:pt modelId="{B1F2F49E-5E7A-4587-9A0E-76CE328DCC10}" type="parTrans" cxnId="{3A0E241A-15F9-42A4-B344-2BC4E2B18A1A}">
      <dgm:prSet/>
      <dgm:spPr/>
      <dgm:t>
        <a:bodyPr/>
        <a:lstStyle/>
        <a:p>
          <a:endParaRPr lang="en-US"/>
        </a:p>
      </dgm:t>
    </dgm:pt>
    <dgm:pt modelId="{5C1DE720-47F5-4616-BEC7-D4D99E5A27DA}" type="sibTrans" cxnId="{3A0E241A-15F9-42A4-B344-2BC4E2B18A1A}">
      <dgm:prSet/>
      <dgm:spPr/>
      <dgm:t>
        <a:bodyPr/>
        <a:lstStyle/>
        <a:p>
          <a:endParaRPr lang="en-US"/>
        </a:p>
      </dgm:t>
    </dgm:pt>
    <dgm:pt modelId="{1904E3B7-BDAD-48D0-BC2C-BA5BF444E207}">
      <dgm:prSet custT="1"/>
      <dgm:spPr/>
      <dgm:t>
        <a:bodyPr/>
        <a:lstStyle/>
        <a:p>
          <a:r>
            <a:rPr lang="fr-CH" sz="1800"/>
            <a:t>Préparation CAO </a:t>
          </a:r>
          <a:endParaRPr lang="en-US" sz="1800"/>
        </a:p>
      </dgm:t>
    </dgm:pt>
    <dgm:pt modelId="{A86010B1-B598-4F4B-9E5E-B318E1CBADD0}" type="parTrans" cxnId="{1D1C67DE-F2AE-43D8-8BD6-9B837C2EFBA2}">
      <dgm:prSet/>
      <dgm:spPr/>
      <dgm:t>
        <a:bodyPr/>
        <a:lstStyle/>
        <a:p>
          <a:endParaRPr lang="en-US"/>
        </a:p>
      </dgm:t>
    </dgm:pt>
    <dgm:pt modelId="{84AD63D2-7083-4DED-B8E3-8FB1E6198E3F}" type="sibTrans" cxnId="{1D1C67DE-F2AE-43D8-8BD6-9B837C2EFBA2}">
      <dgm:prSet/>
      <dgm:spPr/>
      <dgm:t>
        <a:bodyPr/>
        <a:lstStyle/>
        <a:p>
          <a:endParaRPr lang="en-US"/>
        </a:p>
      </dgm:t>
    </dgm:pt>
    <dgm:pt modelId="{AD36041C-61AE-4D59-9741-2332FEF3FE7D}">
      <dgm:prSet custT="1"/>
      <dgm:spPr/>
      <dgm:t>
        <a:bodyPr/>
        <a:lstStyle/>
        <a:p>
          <a:r>
            <a:rPr lang="fr-CH" sz="1800"/>
            <a:t>Analyse par éléments finis du châssis</a:t>
          </a:r>
          <a:endParaRPr lang="en-US" sz="1800"/>
        </a:p>
      </dgm:t>
    </dgm:pt>
    <dgm:pt modelId="{AEDC1014-CDBF-4C0E-A191-5391DCBE4847}" type="parTrans" cxnId="{E5375C4C-AEDD-478F-AB5D-70B6EA502FEF}">
      <dgm:prSet/>
      <dgm:spPr/>
      <dgm:t>
        <a:bodyPr/>
        <a:lstStyle/>
        <a:p>
          <a:endParaRPr lang="en-US"/>
        </a:p>
      </dgm:t>
    </dgm:pt>
    <dgm:pt modelId="{540D8EB9-946E-4390-98FD-A478603F0F56}" type="sibTrans" cxnId="{E5375C4C-AEDD-478F-AB5D-70B6EA502FEF}">
      <dgm:prSet/>
      <dgm:spPr/>
      <dgm:t>
        <a:bodyPr/>
        <a:lstStyle/>
        <a:p>
          <a:endParaRPr lang="en-US"/>
        </a:p>
      </dgm:t>
    </dgm:pt>
    <dgm:pt modelId="{16598FFC-0E5D-4414-8960-4AA33A0779B0}">
      <dgm:prSet custT="1"/>
      <dgm:spPr/>
      <dgm:t>
        <a:bodyPr/>
        <a:lstStyle/>
        <a:p>
          <a:r>
            <a:rPr lang="fr-CH" sz="1800"/>
            <a:t>Modification châssis V8.0-&gt;V10.1</a:t>
          </a:r>
          <a:endParaRPr lang="en-US" sz="1800"/>
        </a:p>
      </dgm:t>
    </dgm:pt>
    <dgm:pt modelId="{7B0FDB17-798D-4900-808C-55BBD23A13ED}" type="parTrans" cxnId="{2E481304-7D27-4CF5-801B-CA5EC9A95A18}">
      <dgm:prSet/>
      <dgm:spPr/>
      <dgm:t>
        <a:bodyPr/>
        <a:lstStyle/>
        <a:p>
          <a:endParaRPr lang="en-US"/>
        </a:p>
      </dgm:t>
    </dgm:pt>
    <dgm:pt modelId="{0C01B947-4C66-473C-92B1-CB6FC626A704}" type="sibTrans" cxnId="{2E481304-7D27-4CF5-801B-CA5EC9A95A18}">
      <dgm:prSet/>
      <dgm:spPr/>
      <dgm:t>
        <a:bodyPr/>
        <a:lstStyle/>
        <a:p>
          <a:endParaRPr lang="en-US"/>
        </a:p>
      </dgm:t>
    </dgm:pt>
    <dgm:pt modelId="{241D1338-D417-48C4-9BED-E6CF07892CB7}">
      <dgm:prSet custT="1"/>
      <dgm:spPr/>
      <dgm:t>
        <a:bodyPr/>
        <a:lstStyle/>
        <a:p>
          <a:r>
            <a:rPr lang="fr-CH" sz="1800"/>
            <a:t>SES </a:t>
          </a:r>
          <a:endParaRPr lang="en-US" sz="1800"/>
        </a:p>
      </dgm:t>
    </dgm:pt>
    <dgm:pt modelId="{C5EFE159-0C50-4388-BAC2-5846C9797889}" type="parTrans" cxnId="{727ACABD-03DB-49DD-8CC0-827F05C099C8}">
      <dgm:prSet/>
      <dgm:spPr/>
      <dgm:t>
        <a:bodyPr/>
        <a:lstStyle/>
        <a:p>
          <a:endParaRPr lang="en-US"/>
        </a:p>
      </dgm:t>
    </dgm:pt>
    <dgm:pt modelId="{781CE88B-B040-49F2-B24F-549321F37F1C}" type="sibTrans" cxnId="{727ACABD-03DB-49DD-8CC0-827F05C099C8}">
      <dgm:prSet/>
      <dgm:spPr/>
      <dgm:t>
        <a:bodyPr/>
        <a:lstStyle/>
        <a:p>
          <a:endParaRPr lang="en-US"/>
        </a:p>
      </dgm:t>
    </dgm:pt>
    <dgm:pt modelId="{AF97CD1F-EFD8-4FE9-A624-08705620B9F9}">
      <dgm:prSet custT="1"/>
      <dgm:spPr/>
      <dgm:t>
        <a:bodyPr/>
        <a:lstStyle/>
        <a:p>
          <a:r>
            <a:rPr lang="fr-CH" sz="1800"/>
            <a:t>Validation + plans + exportation et découpe pièces</a:t>
          </a:r>
          <a:endParaRPr lang="en-US" sz="1800"/>
        </a:p>
      </dgm:t>
    </dgm:pt>
    <dgm:pt modelId="{19EB0779-DCE8-4865-B84B-C8198ED702B1}" type="parTrans" cxnId="{69A28F9D-BEBC-4F14-8AA8-3D96FFAAD253}">
      <dgm:prSet/>
      <dgm:spPr/>
      <dgm:t>
        <a:bodyPr/>
        <a:lstStyle/>
        <a:p>
          <a:endParaRPr lang="en-US"/>
        </a:p>
      </dgm:t>
    </dgm:pt>
    <dgm:pt modelId="{E0361BBA-FBC0-4960-853F-716E2820683D}" type="sibTrans" cxnId="{69A28F9D-BEBC-4F14-8AA8-3D96FFAAD253}">
      <dgm:prSet/>
      <dgm:spPr/>
      <dgm:t>
        <a:bodyPr/>
        <a:lstStyle/>
        <a:p>
          <a:endParaRPr lang="en-US"/>
        </a:p>
      </dgm:t>
    </dgm:pt>
    <dgm:pt modelId="{259AC88C-77AD-4DCB-B597-ADF92824496B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735ED990-7405-49D7-AAEF-8A1BFD1B3E9A}" type="parTrans" cxnId="{D9944B3E-9E0D-4166-958D-FF92F6612D42}">
      <dgm:prSet/>
      <dgm:spPr/>
      <dgm:t>
        <a:bodyPr/>
        <a:lstStyle/>
        <a:p>
          <a:endParaRPr lang="en-US"/>
        </a:p>
      </dgm:t>
    </dgm:pt>
    <dgm:pt modelId="{FA42C917-B735-425E-A3D1-AF53F905692C}" type="sibTrans" cxnId="{D9944B3E-9E0D-4166-958D-FF92F6612D42}">
      <dgm:prSet/>
      <dgm:spPr/>
      <dgm:t>
        <a:bodyPr/>
        <a:lstStyle/>
        <a:p>
          <a:endParaRPr lang="en-US"/>
        </a:p>
      </dgm:t>
    </dgm:pt>
    <dgm:pt modelId="{24D6B40E-5C31-491B-933D-4158A84DD5ED}">
      <dgm:prSet custT="1"/>
      <dgm:spPr/>
      <dgm:t>
        <a:bodyPr/>
        <a:lstStyle/>
        <a:p>
          <a:r>
            <a:rPr lang="fr-CH" sz="1800"/>
            <a:t>Documentation technique (selon Deadline VRT)</a:t>
          </a:r>
          <a:endParaRPr lang="en-US" sz="1800"/>
        </a:p>
      </dgm:t>
    </dgm:pt>
    <dgm:pt modelId="{E1597CA5-9A9D-435B-831F-CFDBD89B2D6D}" type="parTrans" cxnId="{1CA055B8-535E-41E3-847D-78FEA2082854}">
      <dgm:prSet/>
      <dgm:spPr/>
      <dgm:t>
        <a:bodyPr/>
        <a:lstStyle/>
        <a:p>
          <a:endParaRPr lang="en-US"/>
        </a:p>
      </dgm:t>
    </dgm:pt>
    <dgm:pt modelId="{BC4D859F-277B-438B-8DD1-181F33C8E050}" type="sibTrans" cxnId="{1CA055B8-535E-41E3-847D-78FEA2082854}">
      <dgm:prSet/>
      <dgm:spPr/>
      <dgm:t>
        <a:bodyPr/>
        <a:lstStyle/>
        <a:p>
          <a:endParaRPr lang="en-US"/>
        </a:p>
      </dgm:t>
    </dgm:pt>
    <dgm:pt modelId="{312BF0A7-F641-E74D-8D75-029EE8BA65F0}">
      <dgm:prSet custT="1"/>
      <dgm:spPr/>
      <dgm:t>
        <a:bodyPr/>
        <a:lstStyle/>
        <a:p>
          <a:r>
            <a:rPr lang="en-US" sz="2300" b="1" err="1"/>
            <a:t>Pourquoi</a:t>
          </a:r>
          <a:r>
            <a:rPr lang="en-US" sz="2300" b="1"/>
            <a:t>?</a:t>
          </a:r>
        </a:p>
      </dgm:t>
    </dgm:pt>
    <dgm:pt modelId="{F10C7316-6C63-5947-BD70-28AAB7F0AA9B}" type="parTrans" cxnId="{361B63F9-08B2-104D-A54B-144F25A29823}">
      <dgm:prSet/>
      <dgm:spPr/>
      <dgm:t>
        <a:bodyPr/>
        <a:lstStyle/>
        <a:p>
          <a:endParaRPr lang="fr-FR"/>
        </a:p>
      </dgm:t>
    </dgm:pt>
    <dgm:pt modelId="{ACA9B2F6-EEE3-624E-943D-A19CD40D663A}" type="sibTrans" cxnId="{361B63F9-08B2-104D-A54B-144F25A29823}">
      <dgm:prSet/>
      <dgm:spPr/>
      <dgm:t>
        <a:bodyPr/>
        <a:lstStyle/>
        <a:p>
          <a:endParaRPr lang="fr-FR"/>
        </a:p>
      </dgm:t>
    </dgm:pt>
    <dgm:pt modelId="{3C8E8310-B6DA-B440-BEB3-B24FEF22ABFA}">
      <dgm:prSet custT="1"/>
      <dgm:spPr/>
      <dgm:t>
        <a:bodyPr/>
        <a:lstStyle/>
        <a:p>
          <a:pPr>
            <a:buSzPct val="130000"/>
            <a:buFont typeface="Arial" panose="020B0604020202020204" pitchFamily="34" charset="0"/>
            <a:buChar char="•"/>
          </a:pPr>
          <a:r>
            <a:rPr lang="en-US" sz="2300" b="0" err="1"/>
            <a:t>Sécurité</a:t>
          </a:r>
          <a:r>
            <a:rPr lang="en-US" sz="2300" b="0"/>
            <a:t> (</a:t>
          </a:r>
          <a:r>
            <a:rPr lang="en-US" sz="2300" b="0" err="1"/>
            <a:t>intégrité</a:t>
          </a:r>
          <a:r>
            <a:rPr lang="en-US" sz="2300" b="0"/>
            <a:t> et </a:t>
          </a:r>
          <a:r>
            <a:rPr lang="en-US" sz="2300" b="0" err="1"/>
            <a:t>conformité</a:t>
          </a:r>
          <a:r>
            <a:rPr lang="en-US" sz="2300" b="0"/>
            <a:t>)</a:t>
          </a:r>
        </a:p>
      </dgm:t>
    </dgm:pt>
    <dgm:pt modelId="{1C34EA0E-E1BD-4249-ADDD-5D4A0A9E2821}" type="parTrans" cxnId="{D54BCF20-5AAE-1B46-A365-85CB844C9E40}">
      <dgm:prSet/>
      <dgm:spPr/>
      <dgm:t>
        <a:bodyPr/>
        <a:lstStyle/>
        <a:p>
          <a:endParaRPr lang="fr-FR"/>
        </a:p>
      </dgm:t>
    </dgm:pt>
    <dgm:pt modelId="{26A88F39-5EFA-D542-8E62-2705C1850EB6}" type="sibTrans" cxnId="{D54BCF20-5AAE-1B46-A365-85CB844C9E40}">
      <dgm:prSet/>
      <dgm:spPr/>
      <dgm:t>
        <a:bodyPr/>
        <a:lstStyle/>
        <a:p>
          <a:endParaRPr lang="fr-FR"/>
        </a:p>
      </dgm:t>
    </dgm:pt>
    <dgm:pt modelId="{339E84EA-4261-0D4A-9B15-E568E832625A}" type="pres">
      <dgm:prSet presAssocID="{ED381A63-7FE5-4068-ABA2-9E1A769C121C}" presName="linear" presStyleCnt="0">
        <dgm:presLayoutVars>
          <dgm:animLvl val="lvl"/>
          <dgm:resizeHandles val="exact"/>
        </dgm:presLayoutVars>
      </dgm:prSet>
      <dgm:spPr/>
    </dgm:pt>
    <dgm:pt modelId="{C611F4E8-9D6B-8848-9B5D-3E36B76AC3FE}" type="pres">
      <dgm:prSet presAssocID="{312BF0A7-F641-E74D-8D75-029EE8BA65F0}" presName="parentText" presStyleLbl="node1" presStyleIdx="0" presStyleCnt="4" custScaleY="63174">
        <dgm:presLayoutVars>
          <dgm:chMax val="0"/>
          <dgm:bulletEnabled val="1"/>
        </dgm:presLayoutVars>
      </dgm:prSet>
      <dgm:spPr/>
    </dgm:pt>
    <dgm:pt modelId="{FADEDA92-AE74-BA47-832B-F516FD9A61FC}" type="pres">
      <dgm:prSet presAssocID="{312BF0A7-F641-E74D-8D75-029EE8BA65F0}" presName="childText" presStyleLbl="revTx" presStyleIdx="0" presStyleCnt="4">
        <dgm:presLayoutVars>
          <dgm:bulletEnabled val="1"/>
        </dgm:presLayoutVars>
      </dgm:prSet>
      <dgm:spPr/>
    </dgm:pt>
    <dgm:pt modelId="{302425D8-992C-9645-9744-AC0A21647099}" type="pres">
      <dgm:prSet presAssocID="{C549BD01-B66A-481D-837D-FFCF91FF0EDE}" presName="parentText" presStyleLbl="node1" presStyleIdx="1" presStyleCnt="4" custScaleY="70854">
        <dgm:presLayoutVars>
          <dgm:chMax val="0"/>
          <dgm:bulletEnabled val="1"/>
        </dgm:presLayoutVars>
      </dgm:prSet>
      <dgm:spPr/>
    </dgm:pt>
    <dgm:pt modelId="{B7555E77-4E89-7048-9193-4B9BC408A165}" type="pres">
      <dgm:prSet presAssocID="{C549BD01-B66A-481D-837D-FFCF91FF0EDE}" presName="childText" presStyleLbl="revTx" presStyleIdx="1" presStyleCnt="4">
        <dgm:presLayoutVars>
          <dgm:bulletEnabled val="1"/>
        </dgm:presLayoutVars>
      </dgm:prSet>
      <dgm:spPr/>
    </dgm:pt>
    <dgm:pt modelId="{EA1E8590-82AC-7643-AC80-4BBE3C9864EA}" type="pres">
      <dgm:prSet presAssocID="{32BB3562-3641-4FE0-AF08-F84BA19662F1}" presName="parentText" presStyleLbl="node1" presStyleIdx="2" presStyleCnt="4" custScaleY="74521">
        <dgm:presLayoutVars>
          <dgm:chMax val="0"/>
          <dgm:bulletEnabled val="1"/>
        </dgm:presLayoutVars>
      </dgm:prSet>
      <dgm:spPr/>
    </dgm:pt>
    <dgm:pt modelId="{F39B092C-CF04-3D48-8C0F-0F6AA45946F8}" type="pres">
      <dgm:prSet presAssocID="{32BB3562-3641-4FE0-AF08-F84BA19662F1}" presName="childText" presStyleLbl="revTx" presStyleIdx="2" presStyleCnt="4">
        <dgm:presLayoutVars>
          <dgm:bulletEnabled val="1"/>
        </dgm:presLayoutVars>
      </dgm:prSet>
      <dgm:spPr/>
    </dgm:pt>
    <dgm:pt modelId="{C8D9E222-B4C0-FB45-B90D-3DE47C28C22E}" type="pres">
      <dgm:prSet presAssocID="{259AC88C-77AD-4DCB-B597-ADF92824496B}" presName="parentText" presStyleLbl="node1" presStyleIdx="3" presStyleCnt="4" custScaleY="67985">
        <dgm:presLayoutVars>
          <dgm:chMax val="0"/>
          <dgm:bulletEnabled val="1"/>
        </dgm:presLayoutVars>
      </dgm:prSet>
      <dgm:spPr/>
    </dgm:pt>
    <dgm:pt modelId="{ABAE7163-CD23-3A4C-8456-241D63753FE3}" type="pres">
      <dgm:prSet presAssocID="{259AC88C-77AD-4DCB-B597-ADF92824496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E481304-7D27-4CF5-801B-CA5EC9A95A18}" srcId="{32BB3562-3641-4FE0-AF08-F84BA19662F1}" destId="{16598FFC-0E5D-4414-8960-4AA33A0779B0}" srcOrd="3" destOrd="0" parTransId="{7B0FDB17-798D-4900-808C-55BBD23A13ED}" sibTransId="{0C01B947-4C66-473C-92B1-CB6FC626A704}"/>
    <dgm:cxn modelId="{5E70A304-CB95-9749-823B-EBAE3302DC31}" type="presOf" srcId="{1D4C8B96-ED50-4D88-A1A2-7A1C5E2500C2}" destId="{B7555E77-4E89-7048-9193-4B9BC408A165}" srcOrd="0" destOrd="0" presId="urn:microsoft.com/office/officeart/2005/8/layout/vList2"/>
    <dgm:cxn modelId="{E4235808-BCA2-B048-80E4-BEEFC5EE165D}" type="presOf" srcId="{C549BD01-B66A-481D-837D-FFCF91FF0EDE}" destId="{302425D8-992C-9645-9744-AC0A21647099}" srcOrd="0" destOrd="0" presId="urn:microsoft.com/office/officeart/2005/8/layout/vList2"/>
    <dgm:cxn modelId="{C47CB20E-4AC8-2D46-9EE6-84F77753BCE5}" type="presOf" srcId="{259AC88C-77AD-4DCB-B597-ADF92824496B}" destId="{C8D9E222-B4C0-FB45-B90D-3DE47C28C22E}" srcOrd="0" destOrd="0" presId="urn:microsoft.com/office/officeart/2005/8/layout/vList2"/>
    <dgm:cxn modelId="{13CBD513-B7AA-8446-BF8F-734BF476BDC2}" type="presOf" srcId="{1904E3B7-BDAD-48D0-BC2C-BA5BF444E207}" destId="{F39B092C-CF04-3D48-8C0F-0F6AA45946F8}" srcOrd="0" destOrd="1" presId="urn:microsoft.com/office/officeart/2005/8/layout/vList2"/>
    <dgm:cxn modelId="{B67F6518-837D-424E-B524-311E4199E4CB}" type="presOf" srcId="{16598FFC-0E5D-4414-8960-4AA33A0779B0}" destId="{F39B092C-CF04-3D48-8C0F-0F6AA45946F8}" srcOrd="0" destOrd="3" presId="urn:microsoft.com/office/officeart/2005/8/layout/vList2"/>
    <dgm:cxn modelId="{3A0E241A-15F9-42A4-B344-2BC4E2B18A1A}" srcId="{32BB3562-3641-4FE0-AF08-F84BA19662F1}" destId="{1CF2A123-9B9A-4D33-A8C0-8E1F05524910}" srcOrd="0" destOrd="0" parTransId="{B1F2F49E-5E7A-4587-9A0E-76CE328DCC10}" sibTransId="{5C1DE720-47F5-4616-BEC7-D4D99E5A27DA}"/>
    <dgm:cxn modelId="{D54BCF20-5AAE-1B46-A365-85CB844C9E40}" srcId="{312BF0A7-F641-E74D-8D75-029EE8BA65F0}" destId="{3C8E8310-B6DA-B440-BEB3-B24FEF22ABFA}" srcOrd="0" destOrd="0" parTransId="{1C34EA0E-E1BD-4249-ADDD-5D4A0A9E2821}" sibTransId="{26A88F39-5EFA-D542-8E62-2705C1850EB6}"/>
    <dgm:cxn modelId="{E35B252E-161F-704B-808B-8B031A6CC9EF}" type="presOf" srcId="{AF97CD1F-EFD8-4FE9-A624-08705620B9F9}" destId="{F39B092C-CF04-3D48-8C0F-0F6AA45946F8}" srcOrd="0" destOrd="5" presId="urn:microsoft.com/office/officeart/2005/8/layout/vList2"/>
    <dgm:cxn modelId="{D9944B3E-9E0D-4166-958D-FF92F6612D42}" srcId="{ED381A63-7FE5-4068-ABA2-9E1A769C121C}" destId="{259AC88C-77AD-4DCB-B597-ADF92824496B}" srcOrd="3" destOrd="0" parTransId="{735ED990-7405-49D7-AAEF-8A1BFD1B3E9A}" sibTransId="{FA42C917-B735-425E-A3D1-AF53F905692C}"/>
    <dgm:cxn modelId="{8C4DA264-6BF4-C647-87BF-9B5A0A3FDF67}" type="presOf" srcId="{BCF270EF-28B5-427D-AA20-0A97F6A702AF}" destId="{B7555E77-4E89-7048-9193-4B9BC408A165}" srcOrd="0" destOrd="1" presId="urn:microsoft.com/office/officeart/2005/8/layout/vList2"/>
    <dgm:cxn modelId="{4CBAFC6B-0C7E-4060-BC70-3908AA453CDD}" srcId="{ED381A63-7FE5-4068-ABA2-9E1A769C121C}" destId="{32BB3562-3641-4FE0-AF08-F84BA19662F1}" srcOrd="2" destOrd="0" parTransId="{EF2DB292-B12F-4755-82D8-8EDA6B99533B}" sibTransId="{CECD22AB-D87E-4292-85D8-2ABC73D62AB8}"/>
    <dgm:cxn modelId="{E5375C4C-AEDD-478F-AB5D-70B6EA502FEF}" srcId="{32BB3562-3641-4FE0-AF08-F84BA19662F1}" destId="{AD36041C-61AE-4D59-9741-2332FEF3FE7D}" srcOrd="2" destOrd="0" parTransId="{AEDC1014-CDBF-4C0E-A191-5391DCBE4847}" sibTransId="{540D8EB9-946E-4390-98FD-A478603F0F56}"/>
    <dgm:cxn modelId="{45B90772-2EDD-4EB9-A8D5-1A391CFD157D}" srcId="{ED381A63-7FE5-4068-ABA2-9E1A769C121C}" destId="{C549BD01-B66A-481D-837D-FFCF91FF0EDE}" srcOrd="1" destOrd="0" parTransId="{3AAD0AD4-1B04-49B7-9D72-8D317856CED9}" sibTransId="{3C457679-69CA-4C75-ABB3-2B67F6961271}"/>
    <dgm:cxn modelId="{346A8C7A-FD84-F449-8607-309B78423C55}" type="presOf" srcId="{312BF0A7-F641-E74D-8D75-029EE8BA65F0}" destId="{C611F4E8-9D6B-8848-9B5D-3E36B76AC3FE}" srcOrd="0" destOrd="0" presId="urn:microsoft.com/office/officeart/2005/8/layout/vList2"/>
    <dgm:cxn modelId="{662E1083-1CCD-9C4C-86B8-847D0530401E}" type="presOf" srcId="{24D6B40E-5C31-491B-933D-4158A84DD5ED}" destId="{ABAE7163-CD23-3A4C-8456-241D63753FE3}" srcOrd="0" destOrd="0" presId="urn:microsoft.com/office/officeart/2005/8/layout/vList2"/>
    <dgm:cxn modelId="{11CE2B90-ABCB-423C-8756-50008318EED0}" srcId="{C549BD01-B66A-481D-837D-FFCF91FF0EDE}" destId="{BCF270EF-28B5-427D-AA20-0A97F6A702AF}" srcOrd="1" destOrd="0" parTransId="{8AB86C4F-C60C-46CD-A810-BED707A97A4E}" sibTransId="{F14B2433-AE09-4527-8E26-8809B64ACB73}"/>
    <dgm:cxn modelId="{5F097399-0804-2E4C-BBFD-3B1F4E41A71E}" type="presOf" srcId="{ED381A63-7FE5-4068-ABA2-9E1A769C121C}" destId="{339E84EA-4261-0D4A-9B15-E568E832625A}" srcOrd="0" destOrd="0" presId="urn:microsoft.com/office/officeart/2005/8/layout/vList2"/>
    <dgm:cxn modelId="{69A28F9D-BEBC-4F14-8AA8-3D96FFAAD253}" srcId="{32BB3562-3641-4FE0-AF08-F84BA19662F1}" destId="{AF97CD1F-EFD8-4FE9-A624-08705620B9F9}" srcOrd="5" destOrd="0" parTransId="{19EB0779-DCE8-4865-B84B-C8198ED702B1}" sibTransId="{E0361BBA-FBC0-4960-853F-716E2820683D}"/>
    <dgm:cxn modelId="{141B2EAC-B6CA-6340-B68F-8ED2B09278B3}" type="presOf" srcId="{1CF2A123-9B9A-4D33-A8C0-8E1F05524910}" destId="{F39B092C-CF04-3D48-8C0F-0F6AA45946F8}" srcOrd="0" destOrd="0" presId="urn:microsoft.com/office/officeart/2005/8/layout/vList2"/>
    <dgm:cxn modelId="{D6C53FAD-0624-584A-8299-77ABAC500AF4}" type="presOf" srcId="{3C8E8310-B6DA-B440-BEB3-B24FEF22ABFA}" destId="{FADEDA92-AE74-BA47-832B-F516FD9A61FC}" srcOrd="0" destOrd="0" presId="urn:microsoft.com/office/officeart/2005/8/layout/vList2"/>
    <dgm:cxn modelId="{E9276CB5-3FD6-4ED6-9B0C-FEFA13DF3015}" srcId="{C549BD01-B66A-481D-837D-FFCF91FF0EDE}" destId="{1D4C8B96-ED50-4D88-A1A2-7A1C5E2500C2}" srcOrd="0" destOrd="0" parTransId="{D16DD153-284C-4DF4-ADAC-479F6A261191}" sibTransId="{2B9ED65C-1D81-4C9B-A17F-D61211C1E5E1}"/>
    <dgm:cxn modelId="{1CA055B8-535E-41E3-847D-78FEA2082854}" srcId="{259AC88C-77AD-4DCB-B597-ADF92824496B}" destId="{24D6B40E-5C31-491B-933D-4158A84DD5ED}" srcOrd="0" destOrd="0" parTransId="{E1597CA5-9A9D-435B-831F-CFDBD89B2D6D}" sibTransId="{BC4D859F-277B-438B-8DD1-181F33C8E050}"/>
    <dgm:cxn modelId="{727ACABD-03DB-49DD-8CC0-827F05C099C8}" srcId="{32BB3562-3641-4FE0-AF08-F84BA19662F1}" destId="{241D1338-D417-48C4-9BED-E6CF07892CB7}" srcOrd="4" destOrd="0" parTransId="{C5EFE159-0C50-4388-BAC2-5846C9797889}" sibTransId="{781CE88B-B040-49F2-B24F-549321F37F1C}"/>
    <dgm:cxn modelId="{E28839CD-EDDD-ED4A-945F-DC781C4151D6}" type="presOf" srcId="{241D1338-D417-48C4-9BED-E6CF07892CB7}" destId="{F39B092C-CF04-3D48-8C0F-0F6AA45946F8}" srcOrd="0" destOrd="4" presId="urn:microsoft.com/office/officeart/2005/8/layout/vList2"/>
    <dgm:cxn modelId="{7252DCDA-03E5-0542-9979-168646AFDF7D}" type="presOf" srcId="{AD36041C-61AE-4D59-9741-2332FEF3FE7D}" destId="{F39B092C-CF04-3D48-8C0F-0F6AA45946F8}" srcOrd="0" destOrd="2" presId="urn:microsoft.com/office/officeart/2005/8/layout/vList2"/>
    <dgm:cxn modelId="{1D1C67DE-F2AE-43D8-8BD6-9B837C2EFBA2}" srcId="{32BB3562-3641-4FE0-AF08-F84BA19662F1}" destId="{1904E3B7-BDAD-48D0-BC2C-BA5BF444E207}" srcOrd="1" destOrd="0" parTransId="{A86010B1-B598-4F4B-9E5E-B318E1CBADD0}" sibTransId="{84AD63D2-7083-4DED-B8E3-8FB1E6198E3F}"/>
    <dgm:cxn modelId="{D2C97BEE-E6AD-AF47-BD22-46FD04157CE6}" type="presOf" srcId="{32BB3562-3641-4FE0-AF08-F84BA19662F1}" destId="{EA1E8590-82AC-7643-AC80-4BBE3C9864EA}" srcOrd="0" destOrd="0" presId="urn:microsoft.com/office/officeart/2005/8/layout/vList2"/>
    <dgm:cxn modelId="{361B63F9-08B2-104D-A54B-144F25A29823}" srcId="{ED381A63-7FE5-4068-ABA2-9E1A769C121C}" destId="{312BF0A7-F641-E74D-8D75-029EE8BA65F0}" srcOrd="0" destOrd="0" parTransId="{F10C7316-6C63-5947-BD70-28AAB7F0AA9B}" sibTransId="{ACA9B2F6-EEE3-624E-943D-A19CD40D663A}"/>
    <dgm:cxn modelId="{09F888B7-30C5-8143-9153-249BBED6C5CE}" type="presParOf" srcId="{339E84EA-4261-0D4A-9B15-E568E832625A}" destId="{C611F4E8-9D6B-8848-9B5D-3E36B76AC3FE}" srcOrd="0" destOrd="0" presId="urn:microsoft.com/office/officeart/2005/8/layout/vList2"/>
    <dgm:cxn modelId="{B272C243-2CBC-794B-B825-39D02B683BF8}" type="presParOf" srcId="{339E84EA-4261-0D4A-9B15-E568E832625A}" destId="{FADEDA92-AE74-BA47-832B-F516FD9A61FC}" srcOrd="1" destOrd="0" presId="urn:microsoft.com/office/officeart/2005/8/layout/vList2"/>
    <dgm:cxn modelId="{CB2F177E-D60D-1847-BEF3-02AA69D0B846}" type="presParOf" srcId="{339E84EA-4261-0D4A-9B15-E568E832625A}" destId="{302425D8-992C-9645-9744-AC0A21647099}" srcOrd="2" destOrd="0" presId="urn:microsoft.com/office/officeart/2005/8/layout/vList2"/>
    <dgm:cxn modelId="{0B92D587-38AB-C045-8F50-96643CD8B42F}" type="presParOf" srcId="{339E84EA-4261-0D4A-9B15-E568E832625A}" destId="{B7555E77-4E89-7048-9193-4B9BC408A165}" srcOrd="3" destOrd="0" presId="urn:microsoft.com/office/officeart/2005/8/layout/vList2"/>
    <dgm:cxn modelId="{84BBBF9B-5BD7-6944-A607-217926AEED4D}" type="presParOf" srcId="{339E84EA-4261-0D4A-9B15-E568E832625A}" destId="{EA1E8590-82AC-7643-AC80-4BBE3C9864EA}" srcOrd="4" destOrd="0" presId="urn:microsoft.com/office/officeart/2005/8/layout/vList2"/>
    <dgm:cxn modelId="{FEB0D6F0-023B-0449-83F4-09702A6441AB}" type="presParOf" srcId="{339E84EA-4261-0D4A-9B15-E568E832625A}" destId="{F39B092C-CF04-3D48-8C0F-0F6AA45946F8}" srcOrd="5" destOrd="0" presId="urn:microsoft.com/office/officeart/2005/8/layout/vList2"/>
    <dgm:cxn modelId="{9189EEB5-C2DF-204D-B1C6-55AE7C9367DA}" type="presParOf" srcId="{339E84EA-4261-0D4A-9B15-E568E832625A}" destId="{C8D9E222-B4C0-FB45-B90D-3DE47C28C22E}" srcOrd="6" destOrd="0" presId="urn:microsoft.com/office/officeart/2005/8/layout/vList2"/>
    <dgm:cxn modelId="{6717E822-6BAC-1C41-A170-FC8AFD721AD6}" type="presParOf" srcId="{339E84EA-4261-0D4A-9B15-E568E832625A}" destId="{ABAE7163-CD23-3A4C-8456-241D63753FE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 custT="1"/>
      <dgm:spPr/>
      <dgm:t>
        <a:bodyPr/>
        <a:lstStyle/>
        <a:p>
          <a:r>
            <a:rPr lang="fr-CH" sz="2300" b="1"/>
            <a:t>D’où?</a:t>
          </a:r>
          <a:endParaRPr lang="en-US" sz="230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ct val="150000"/>
            <a:buFont typeface="Arial" panose="020B0604020202020204" pitchFamily="34" charset="0"/>
            <a:buChar char="•"/>
            <a:tabLst/>
            <a:defRPr/>
          </a:pPr>
          <a:r>
            <a:rPr lang="fr-CH" sz="1800"/>
            <a:t>Tubes Acier S235(Re 235Mpa)</a:t>
          </a:r>
          <a:endParaRPr lang="en-US" sz="180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 custT="1"/>
      <dgm:spPr/>
      <dgm:t>
        <a:bodyPr/>
        <a:lstStyle/>
        <a:p>
          <a:r>
            <a:rPr lang="fr-CH" sz="2300" b="1"/>
            <a:t>Par où?</a:t>
          </a:r>
          <a:endParaRPr lang="en-US" sz="230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 custT="1"/>
      <dgm:spPr/>
      <dgm:t>
        <a:bodyPr/>
        <a:lstStyle/>
        <a:p>
          <a:r>
            <a:rPr lang="fr-CH" sz="1800"/>
            <a:t>Contraintes techniques selon FSAE (% éléments chimiques) </a:t>
          </a:r>
          <a:endParaRPr lang="en-US" sz="1800"/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0CBE177B-1A79-4DD9-A8E5-3C6338D5053A}">
      <dgm:prSet custT="1"/>
      <dgm:spPr/>
      <dgm:t>
        <a:bodyPr/>
        <a:lstStyle/>
        <a:p>
          <a:r>
            <a:rPr lang="fr-CH" sz="1800"/>
            <a:t>Recherche via GRANTA </a:t>
          </a:r>
          <a:endParaRPr lang="en-US" sz="1800"/>
        </a:p>
      </dgm:t>
    </dgm:pt>
    <dgm:pt modelId="{E91CC8BE-369D-4839-9C3B-2C4D8B23C4BB}" type="parTrans" cxnId="{3961F035-DFE3-49F8-AB3C-89209BC77819}">
      <dgm:prSet/>
      <dgm:spPr/>
      <dgm:t>
        <a:bodyPr/>
        <a:lstStyle/>
        <a:p>
          <a:endParaRPr lang="en-US"/>
        </a:p>
      </dgm:t>
    </dgm:pt>
    <dgm:pt modelId="{8F8B5702-1120-4809-9672-E2F1665A3F72}" type="sibTrans" cxnId="{3961F035-DFE3-49F8-AB3C-89209BC77819}">
      <dgm:prSet/>
      <dgm:spPr/>
      <dgm:t>
        <a:bodyPr/>
        <a:lstStyle/>
        <a:p>
          <a:endParaRPr lang="en-US"/>
        </a:p>
      </dgm:t>
    </dgm:pt>
    <dgm:pt modelId="{251227FA-D703-43FD-91DD-16362E3F5F48}">
      <dgm:prSet custT="1"/>
      <dgm:spPr/>
      <dgm:t>
        <a:bodyPr/>
        <a:lstStyle/>
        <a:p>
          <a:r>
            <a:rPr lang="fr-CH" sz="1800"/>
            <a:t>Limites + filtres sur matériaux (40)</a:t>
          </a:r>
          <a:endParaRPr lang="en-US" sz="1800"/>
        </a:p>
      </dgm:t>
    </dgm:pt>
    <dgm:pt modelId="{B1C1C410-026C-4E20-978F-EB304D6C132E}" type="parTrans" cxnId="{348665BC-4A0E-46B1-B998-491BFFF6EF44}">
      <dgm:prSet/>
      <dgm:spPr/>
      <dgm:t>
        <a:bodyPr/>
        <a:lstStyle/>
        <a:p>
          <a:endParaRPr lang="en-US"/>
        </a:p>
      </dgm:t>
    </dgm:pt>
    <dgm:pt modelId="{071676A7-7CBA-4100-AFB7-F2CBF65C7A5D}" type="sibTrans" cxnId="{348665BC-4A0E-46B1-B998-491BFFF6EF44}">
      <dgm:prSet/>
      <dgm:spPr/>
      <dgm:t>
        <a:bodyPr/>
        <a:lstStyle/>
        <a:p>
          <a:endParaRPr lang="en-US"/>
        </a:p>
      </dgm:t>
    </dgm:pt>
    <dgm:pt modelId="{DF795E66-CF6B-4B6D-A808-1CE2C8C68D21}">
      <dgm:prSet custT="1"/>
      <dgm:spPr/>
      <dgm:t>
        <a:bodyPr/>
        <a:lstStyle/>
        <a:p>
          <a:r>
            <a:rPr lang="fr-CH" sz="1800"/>
            <a:t>Disponibilité matériaux restants auprès des fournisseurs</a:t>
          </a:r>
          <a:endParaRPr lang="en-US" sz="1800"/>
        </a:p>
      </dgm:t>
    </dgm:pt>
    <dgm:pt modelId="{107D17E4-26BB-47B9-9C02-E10D7E961B5D}" type="parTrans" cxnId="{0AF7D6BC-BBAF-4D75-8A80-D09C0E8DADDB}">
      <dgm:prSet/>
      <dgm:spPr/>
      <dgm:t>
        <a:bodyPr/>
        <a:lstStyle/>
        <a:p>
          <a:endParaRPr lang="en-US"/>
        </a:p>
      </dgm:t>
    </dgm:pt>
    <dgm:pt modelId="{0B01CF21-6A34-4883-BD5C-4DFCBE1F8693}" type="sibTrans" cxnId="{0AF7D6BC-BBAF-4D75-8A80-D09C0E8DADDB}">
      <dgm:prSet/>
      <dgm:spPr/>
      <dgm:t>
        <a:bodyPr/>
        <a:lstStyle/>
        <a:p>
          <a:endParaRPr lang="en-US"/>
        </a:p>
      </dgm:t>
    </dgm:pt>
    <dgm:pt modelId="{8B911D36-B325-4DD2-8FC4-D2FDAD0E9D85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B2BB953B-7391-49E7-835A-89087DC5F933}" type="parTrans" cxnId="{5AF55A8C-1492-42DA-8521-4882FB05FE06}">
      <dgm:prSet/>
      <dgm:spPr/>
      <dgm:t>
        <a:bodyPr/>
        <a:lstStyle/>
        <a:p>
          <a:endParaRPr lang="en-US"/>
        </a:p>
      </dgm:t>
    </dgm:pt>
    <dgm:pt modelId="{B8D49AE0-E74F-4C0A-85FE-5EE894DA006B}" type="sibTrans" cxnId="{5AF55A8C-1492-42DA-8521-4882FB05FE06}">
      <dgm:prSet/>
      <dgm:spPr/>
      <dgm:t>
        <a:bodyPr/>
        <a:lstStyle/>
        <a:p>
          <a:endParaRPr lang="en-US"/>
        </a:p>
      </dgm:t>
    </dgm:pt>
    <dgm:pt modelId="{C0EF1FA9-EA7C-4E52-A111-B1A40C6FDC77}">
      <dgm:prSet custT="1"/>
      <dgm:spPr/>
      <dgm:t>
        <a:bodyPr/>
        <a:lstStyle/>
        <a:p>
          <a:r>
            <a:rPr lang="en-US" sz="1800"/>
            <a:t>Choix E355+C </a:t>
          </a:r>
        </a:p>
      </dgm:t>
    </dgm:pt>
    <dgm:pt modelId="{8D2B97EE-A083-41A1-8EFE-89B25F404F55}" type="parTrans" cxnId="{9CA3E39D-CC05-4042-85A5-AB7C502245B1}">
      <dgm:prSet/>
      <dgm:spPr/>
      <dgm:t>
        <a:bodyPr/>
        <a:lstStyle/>
        <a:p>
          <a:endParaRPr lang="fr-CH"/>
        </a:p>
      </dgm:t>
    </dgm:pt>
    <dgm:pt modelId="{6C28BCBD-5FC7-4B7B-9FD3-0C0D5C780298}" type="sibTrans" cxnId="{9CA3E39D-CC05-4042-85A5-AB7C502245B1}">
      <dgm:prSet/>
      <dgm:spPr/>
      <dgm:t>
        <a:bodyPr/>
        <a:lstStyle/>
        <a:p>
          <a:endParaRPr lang="fr-CH"/>
        </a:p>
      </dgm:t>
    </dgm:pt>
    <dgm:pt modelId="{2C582ACA-5BEC-4243-B683-C048C02CB832}">
      <dgm:prSet custT="1"/>
      <dgm:spPr/>
      <dgm:t>
        <a:bodyPr/>
        <a:lstStyle/>
        <a:p>
          <a:r>
            <a:rPr lang="en-US" sz="2300" b="1"/>
            <a:t>Pourquoi?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 custT="1"/>
      <dgm:spPr/>
      <dgm:t>
        <a:bodyPr/>
        <a:lstStyle/>
        <a:p>
          <a:r>
            <a:rPr lang="en-US" sz="1800"/>
            <a:t>Augmenter Re 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4" custScaleY="38839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4" custScaleY="54366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4" custScaleY="38848" custLinFactNeighborX="-647" custLinFactNeighborY="-2974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4" custScaleY="37341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4" custScaleY="38505" custLinFactNeighborY="-252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4">
        <dgm:presLayoutVars>
          <dgm:bulletEnabled val="1"/>
        </dgm:presLayoutVars>
      </dgm:prSet>
      <dgm:spPr/>
    </dgm:pt>
    <dgm:pt modelId="{AADA20F0-A363-BE48-93B9-9FBB21F6ABF4}" type="pres">
      <dgm:prSet presAssocID="{8B911D36-B325-4DD2-8FC4-D2FDAD0E9D85}" presName="parentText" presStyleLbl="node1" presStyleIdx="3" presStyleCnt="4" custScaleY="37371">
        <dgm:presLayoutVars>
          <dgm:chMax val="0"/>
          <dgm:bulletEnabled val="1"/>
        </dgm:presLayoutVars>
      </dgm:prSet>
      <dgm:spPr/>
    </dgm:pt>
    <dgm:pt modelId="{B217D346-646D-B444-9A25-50BFE88BE5D5}" type="pres">
      <dgm:prSet presAssocID="{8B911D36-B325-4DD2-8FC4-D2FDAD0E9D85}" presName="childText" presStyleLbl="revTx" presStyleIdx="3" presStyleCnt="4" custScaleY="75061" custLinFactNeighborY="5979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4F5DD820-AAEB-45F6-AD73-ABB13DC0A688}" type="presOf" srcId="{C0EF1FA9-EA7C-4E52-A111-B1A40C6FDC77}" destId="{B217D346-646D-B444-9A25-50BFE88BE5D5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5AA4492B-F35F-5A41-8578-50228A295280}" type="presOf" srcId="{8B911D36-B325-4DD2-8FC4-D2FDAD0E9D85}" destId="{AADA20F0-A363-BE48-93B9-9FBB21F6ABF4}" srcOrd="0" destOrd="0" presId="urn:microsoft.com/office/officeart/2005/8/layout/vList2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3961F035-DFE3-49F8-AB3C-89209BC77819}" srcId="{66597F60-5171-47E2-880F-DE38719CAA5F}" destId="{0CBE177B-1A79-4DD9-A8E5-3C6338D5053A}" srcOrd="1" destOrd="0" parTransId="{E91CC8BE-369D-4839-9C3B-2C4D8B23C4BB}" sibTransId="{8F8B5702-1120-4809-9672-E2F1665A3F72}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5AF55A8C-1492-42DA-8521-4882FB05FE06}" srcId="{5C43C057-6C6E-4AD8-B054-FCA49302706F}" destId="{8B911D36-B325-4DD2-8FC4-D2FDAD0E9D85}" srcOrd="3" destOrd="0" parTransId="{B2BB953B-7391-49E7-835A-89087DC5F933}" sibTransId="{B8D49AE0-E74F-4C0A-85FE-5EE894DA006B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9CA3E39D-CC05-4042-85A5-AB7C502245B1}" srcId="{8B911D36-B325-4DD2-8FC4-D2FDAD0E9D85}" destId="{C0EF1FA9-EA7C-4E52-A111-B1A40C6FDC77}" srcOrd="0" destOrd="0" parTransId="{8D2B97EE-A083-41A1-8EFE-89B25F404F55}" sibTransId="{6C28BCBD-5FC7-4B7B-9FD3-0C0D5C780298}"/>
    <dgm:cxn modelId="{CFAEF1A0-E8BC-4A52-A4A5-B9B031C424BC}" type="presOf" srcId="{251227FA-D703-43FD-91DD-16362E3F5F48}" destId="{3A006762-FAAC-2D4C-AEFD-75687205B9D4}" srcOrd="0" destOrd="2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EC111B6-6E1C-489C-8C42-21BD3256141D}" type="presOf" srcId="{0CBE177B-1A79-4DD9-A8E5-3C6338D5053A}" destId="{3A006762-FAAC-2D4C-AEFD-75687205B9D4}" srcOrd="0" destOrd="1" presId="urn:microsoft.com/office/officeart/2005/8/layout/vList2"/>
    <dgm:cxn modelId="{348665BC-4A0E-46B1-B998-491BFFF6EF44}" srcId="{66597F60-5171-47E2-880F-DE38719CAA5F}" destId="{251227FA-D703-43FD-91DD-16362E3F5F48}" srcOrd="2" destOrd="0" parTransId="{B1C1C410-026C-4E20-978F-EB304D6C132E}" sibTransId="{071676A7-7CBA-4100-AFB7-F2CBF65C7A5D}"/>
    <dgm:cxn modelId="{0AF7D6BC-BBAF-4D75-8A80-D09C0E8DADDB}" srcId="{66597F60-5171-47E2-880F-DE38719CAA5F}" destId="{DF795E66-CF6B-4B6D-A808-1CE2C8C68D21}" srcOrd="3" destOrd="0" parTransId="{107D17E4-26BB-47B9-9C02-E10D7E961B5D}" sibTransId="{0B01CF21-6A34-4883-BD5C-4DFCBE1F8693}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1EDA3ECB-71A2-4A02-9F25-B59C35A669F9}" type="presOf" srcId="{DF795E66-CF6B-4B6D-A808-1CE2C8C68D21}" destId="{3A006762-FAAC-2D4C-AEFD-75687205B9D4}" srcOrd="0" destOrd="3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  <dgm:cxn modelId="{0C70EE45-8E4C-2F4E-8696-1DBCDBE28BF8}" type="presParOf" srcId="{7D6EE14A-FCE6-9949-81C1-B613570585F5}" destId="{AADA20F0-A363-BE48-93B9-9FBB21F6ABF4}" srcOrd="6" destOrd="0" presId="urn:microsoft.com/office/officeart/2005/8/layout/vList2"/>
    <dgm:cxn modelId="{DBBF7641-C3B9-5C49-876B-A43F8259C580}" type="presParOf" srcId="{7D6EE14A-FCE6-9949-81C1-B613570585F5}" destId="{B217D346-646D-B444-9A25-50BFE88BE5D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 custT="1"/>
      <dgm:spPr/>
      <dgm:t>
        <a:bodyPr/>
        <a:lstStyle/>
        <a:p>
          <a:r>
            <a:rPr lang="fr-CH" sz="2300" b="1"/>
            <a:t>D’où ?</a:t>
          </a:r>
          <a:endParaRPr lang="en-US" sz="230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CH" sz="1800" noProof="0"/>
            <a:t>Règles FSAE et cahier des charges VRT</a:t>
          </a:r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 custT="1"/>
      <dgm:spPr/>
      <dgm:t>
        <a:bodyPr/>
        <a:lstStyle/>
        <a:p>
          <a:r>
            <a:rPr lang="fr-CH" sz="2300" b="1"/>
            <a:t>Par où ?</a:t>
          </a:r>
          <a:endParaRPr lang="en-US" sz="230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 custT="1"/>
      <dgm:spPr/>
      <dgm:t>
        <a:bodyPr/>
        <a:lstStyle/>
        <a:p>
          <a:r>
            <a:rPr lang="fr-CH" sz="1800" noProof="0"/>
            <a:t>Prédimensionnement des ailes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8B911D36-B325-4DD2-8FC4-D2FDAD0E9D85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B2BB953B-7391-49E7-835A-89087DC5F933}" type="parTrans" cxnId="{5AF55A8C-1492-42DA-8521-4882FB05FE06}">
      <dgm:prSet/>
      <dgm:spPr/>
      <dgm:t>
        <a:bodyPr/>
        <a:lstStyle/>
        <a:p>
          <a:endParaRPr lang="en-US"/>
        </a:p>
      </dgm:t>
    </dgm:pt>
    <dgm:pt modelId="{B8D49AE0-E74F-4C0A-85FE-5EE894DA006B}" type="sibTrans" cxnId="{5AF55A8C-1492-42DA-8521-4882FB05FE06}">
      <dgm:prSet/>
      <dgm:spPr/>
      <dgm:t>
        <a:bodyPr/>
        <a:lstStyle/>
        <a:p>
          <a:endParaRPr lang="en-US"/>
        </a:p>
      </dgm:t>
    </dgm:pt>
    <dgm:pt modelId="{CAEB5335-4AA9-4944-BA24-72B46ED0674D}">
      <dgm:prSet custT="1"/>
      <dgm:spPr/>
      <dgm:t>
        <a:bodyPr/>
        <a:lstStyle/>
        <a:p>
          <a:r>
            <a:rPr lang="en-US" sz="1800"/>
            <a:t>Documentation technique (</a:t>
          </a:r>
          <a:r>
            <a:rPr lang="en-US" sz="1800" err="1"/>
            <a:t>selon</a:t>
          </a:r>
          <a:r>
            <a:rPr lang="en-US" sz="1800"/>
            <a:t> Deadline VRT)</a:t>
          </a:r>
        </a:p>
      </dgm:t>
    </dgm:pt>
    <dgm:pt modelId="{6E84D7F6-3BB8-4C73-BDB4-F37380CD015B}" type="parTrans" cxnId="{EF11443A-E6B7-472D-96A8-8F8B2F9EA42A}">
      <dgm:prSet/>
      <dgm:spPr/>
      <dgm:t>
        <a:bodyPr/>
        <a:lstStyle/>
        <a:p>
          <a:endParaRPr lang="en-US"/>
        </a:p>
      </dgm:t>
    </dgm:pt>
    <dgm:pt modelId="{8DEC34C7-4354-40A9-AA4F-1140AA7BA6C0}" type="sibTrans" cxnId="{EF11443A-E6B7-472D-96A8-8F8B2F9EA42A}">
      <dgm:prSet/>
      <dgm:spPr/>
      <dgm:t>
        <a:bodyPr/>
        <a:lstStyle/>
        <a:p>
          <a:endParaRPr lang="en-US"/>
        </a:p>
      </dgm:t>
    </dgm:pt>
    <dgm:pt modelId="{D30ABF50-B7F6-D64D-8E7F-43B62D71DCFF}">
      <dgm:prSet custT="1"/>
      <dgm:spPr/>
      <dgm:t>
        <a:bodyPr/>
        <a:lstStyle/>
        <a:p>
          <a:r>
            <a:rPr lang="fr-CH" sz="1800" noProof="0"/>
            <a:t>Recherche profilé NACA</a:t>
          </a:r>
        </a:p>
      </dgm:t>
    </dgm:pt>
    <dgm:pt modelId="{369BB8C0-028D-1C4F-A601-8CBE641F2BA1}" type="parTrans" cxnId="{250C5EA3-8182-6E4F-BAFD-88B8AEED2F70}">
      <dgm:prSet/>
      <dgm:spPr/>
      <dgm:t>
        <a:bodyPr/>
        <a:lstStyle/>
        <a:p>
          <a:endParaRPr lang="fr-FR"/>
        </a:p>
      </dgm:t>
    </dgm:pt>
    <dgm:pt modelId="{A3E72F6D-B46E-A642-9A4E-E3635B5925FE}" type="sibTrans" cxnId="{250C5EA3-8182-6E4F-BAFD-88B8AEED2F70}">
      <dgm:prSet/>
      <dgm:spPr/>
      <dgm:t>
        <a:bodyPr/>
        <a:lstStyle/>
        <a:p>
          <a:endParaRPr lang="fr-FR"/>
        </a:p>
      </dgm:t>
    </dgm:pt>
    <dgm:pt modelId="{0D38D9C3-A587-8340-B6F3-354BA5B439B6}">
      <dgm:prSet custT="1"/>
      <dgm:spPr/>
      <dgm:t>
        <a:bodyPr/>
        <a:lstStyle/>
        <a:p>
          <a:r>
            <a:rPr lang="fr-CH" sz="1800" noProof="0"/>
            <a:t>Conception de prototypes d’aile en CAO</a:t>
          </a:r>
        </a:p>
      </dgm:t>
    </dgm:pt>
    <dgm:pt modelId="{DF6999DC-5A87-DF40-81A7-05973C71DFFB}" type="parTrans" cxnId="{3D9E7293-0FE4-CA4F-97FF-F0CD8C35A3F7}">
      <dgm:prSet/>
      <dgm:spPr/>
      <dgm:t>
        <a:bodyPr/>
        <a:lstStyle/>
        <a:p>
          <a:endParaRPr lang="fr-FR"/>
        </a:p>
      </dgm:t>
    </dgm:pt>
    <dgm:pt modelId="{1D727A01-84BD-DB42-8BCE-8CC488B37A2F}" type="sibTrans" cxnId="{3D9E7293-0FE4-CA4F-97FF-F0CD8C35A3F7}">
      <dgm:prSet/>
      <dgm:spPr/>
      <dgm:t>
        <a:bodyPr/>
        <a:lstStyle/>
        <a:p>
          <a:endParaRPr lang="fr-FR"/>
        </a:p>
      </dgm:t>
    </dgm:pt>
    <dgm:pt modelId="{CA80B283-9BD3-394D-B5B2-B93D8723430B}">
      <dgm:prSet custT="1"/>
      <dgm:spPr/>
      <dgm:t>
        <a:bodyPr/>
        <a:lstStyle/>
        <a:p>
          <a:r>
            <a:rPr lang="fr-CH" sz="1800" noProof="0"/>
            <a:t>Procédés de fabrication et matériaux</a:t>
          </a:r>
        </a:p>
      </dgm:t>
    </dgm:pt>
    <dgm:pt modelId="{D15836AE-6580-0345-BF19-B53CC25504B9}" type="parTrans" cxnId="{6E161A77-84D3-3240-AAF8-F0C8E6A95052}">
      <dgm:prSet/>
      <dgm:spPr/>
      <dgm:t>
        <a:bodyPr/>
        <a:lstStyle/>
        <a:p>
          <a:endParaRPr lang="fr-FR"/>
        </a:p>
      </dgm:t>
    </dgm:pt>
    <dgm:pt modelId="{95143B55-622E-1746-B539-9103863AB6DF}" type="sibTrans" cxnId="{6E161A77-84D3-3240-AAF8-F0C8E6A95052}">
      <dgm:prSet/>
      <dgm:spPr/>
      <dgm:t>
        <a:bodyPr/>
        <a:lstStyle/>
        <a:p>
          <a:endParaRPr lang="fr-FR"/>
        </a:p>
      </dgm:t>
    </dgm:pt>
    <dgm:pt modelId="{149AC4C9-1EF7-C24D-A6CB-8F9F7264D6AE}">
      <dgm:prSet custT="1"/>
      <dgm:spPr/>
      <dgm:t>
        <a:bodyPr/>
        <a:lstStyle/>
        <a:p>
          <a:r>
            <a:rPr lang="fr-CH" sz="1800" noProof="0"/>
            <a:t>Réflexion sur un DRS</a:t>
          </a:r>
        </a:p>
      </dgm:t>
    </dgm:pt>
    <dgm:pt modelId="{BD10ED1D-EC4E-3B49-B7D4-E8A364D376C8}" type="parTrans" cxnId="{06145FF1-C6AA-7E40-92C5-8ADB844E7DBA}">
      <dgm:prSet/>
      <dgm:spPr/>
      <dgm:t>
        <a:bodyPr/>
        <a:lstStyle/>
        <a:p>
          <a:endParaRPr lang="fr-FR"/>
        </a:p>
      </dgm:t>
    </dgm:pt>
    <dgm:pt modelId="{6C620C11-8ED1-184F-A8D3-39B96FF9535D}" type="sibTrans" cxnId="{06145FF1-C6AA-7E40-92C5-8ADB844E7DBA}">
      <dgm:prSet/>
      <dgm:spPr/>
      <dgm:t>
        <a:bodyPr/>
        <a:lstStyle/>
        <a:p>
          <a:endParaRPr lang="fr-FR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0" presStyleCnt="3" custScaleY="45821">
        <dgm:presLayoutVars>
          <dgm:chMax val="0"/>
          <dgm:bulletEnabled val="1"/>
        </dgm:presLayoutVars>
      </dgm:prSet>
      <dgm:spPr/>
    </dgm:pt>
    <dgm:pt modelId="{AD7D5CF2-038B-A14A-B99F-77C3AD3416D5}" type="pres">
      <dgm:prSet presAssocID="{0094934D-3782-4E92-B646-1A7638852343}" presName="childText" presStyleLbl="revTx" presStyleIdx="0" presStyleCnt="3" custScaleY="3993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1" presStyleCnt="3" custScaleY="44722">
        <dgm:presLayoutVars>
          <dgm:chMax val="0"/>
          <dgm:bulletEnabled val="1"/>
        </dgm:presLayoutVars>
      </dgm:prSet>
      <dgm:spPr/>
    </dgm:pt>
    <dgm:pt modelId="{9CF197FC-EF55-6648-8E7B-39FEBA980AE4}" type="pres">
      <dgm:prSet presAssocID="{66597F60-5171-47E2-880F-DE38719CAA5F}" presName="childText" presStyleLbl="revTx" presStyleIdx="1" presStyleCnt="3">
        <dgm:presLayoutVars>
          <dgm:bulletEnabled val="1"/>
        </dgm:presLayoutVars>
      </dgm:prSet>
      <dgm:spPr/>
    </dgm:pt>
    <dgm:pt modelId="{AADA20F0-A363-BE48-93B9-9FBB21F6ABF4}" type="pres">
      <dgm:prSet presAssocID="{8B911D36-B325-4DD2-8FC4-D2FDAD0E9D85}" presName="parentText" presStyleLbl="node1" presStyleIdx="2" presStyleCnt="3" custScaleY="42220">
        <dgm:presLayoutVars>
          <dgm:chMax val="0"/>
          <dgm:bulletEnabled val="1"/>
        </dgm:presLayoutVars>
      </dgm:prSet>
      <dgm:spPr/>
    </dgm:pt>
    <dgm:pt modelId="{B217D346-646D-B444-9A25-50BFE88BE5D5}" type="pres">
      <dgm:prSet presAssocID="{8B911D36-B325-4DD2-8FC4-D2FDAD0E9D8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C3A1125-3FC1-914B-B7CF-E239640C5C1B}" type="presOf" srcId="{EB3405E2-908A-4CA8-A04E-4568EEB32368}" destId="{AD7D5CF2-038B-A14A-B99F-77C3AD3416D5}" srcOrd="0" destOrd="0" presId="urn:microsoft.com/office/officeart/2005/8/layout/vList2"/>
    <dgm:cxn modelId="{D9A5FE27-36DC-4228-B722-51D6188900AC}" srcId="{5C43C057-6C6E-4AD8-B054-FCA49302706F}" destId="{0094934D-3782-4E92-B646-1A7638852343}" srcOrd="0" destOrd="0" parTransId="{FD7CD222-EA3B-46C4-BE2F-C8034EAE5B58}" sibTransId="{CDD3FA10-1872-4EB1-81EE-E3845B20BA0F}"/>
    <dgm:cxn modelId="{5AA4492B-F35F-5A41-8578-50228A295280}" type="presOf" srcId="{8B911D36-B325-4DD2-8FC4-D2FDAD0E9D85}" destId="{AADA20F0-A363-BE48-93B9-9FBB21F6ABF4}" srcOrd="0" destOrd="0" presId="urn:microsoft.com/office/officeart/2005/8/layout/vList2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4AA5CB31-90B4-AD46-A57A-E058DF9A99E3}" type="presOf" srcId="{D30ABF50-B7F6-D64D-8E7F-43B62D71DCFF}" destId="{9CF197FC-EF55-6648-8E7B-39FEBA980AE4}" srcOrd="0" destOrd="1" presId="urn:microsoft.com/office/officeart/2005/8/layout/vList2"/>
    <dgm:cxn modelId="{EF11443A-E6B7-472D-96A8-8F8B2F9EA42A}" srcId="{8B911D36-B325-4DD2-8FC4-D2FDAD0E9D85}" destId="{CAEB5335-4AA9-4944-BA24-72B46ED0674D}" srcOrd="0" destOrd="0" parTransId="{6E84D7F6-3BB8-4C73-BDB4-F37380CD015B}" sibTransId="{8DEC34C7-4354-40A9-AA4F-1140AA7BA6C0}"/>
    <dgm:cxn modelId="{6E161A77-84D3-3240-AAF8-F0C8E6A95052}" srcId="{66597F60-5171-47E2-880F-DE38719CAA5F}" destId="{CA80B283-9BD3-394D-B5B2-B93D8723430B}" srcOrd="2" destOrd="0" parTransId="{D15836AE-6580-0345-BF19-B53CC25504B9}" sibTransId="{95143B55-622E-1746-B539-9103863AB6DF}"/>
    <dgm:cxn modelId="{0FC97D78-45EC-FC44-8F90-63E0FDA88621}" type="presOf" srcId="{0D38D9C3-A587-8340-B6F3-354BA5B439B6}" destId="{9CF197FC-EF55-6648-8E7B-39FEBA980AE4}" srcOrd="0" destOrd="3" presId="urn:microsoft.com/office/officeart/2005/8/layout/vList2"/>
    <dgm:cxn modelId="{5AF55A8C-1492-42DA-8521-4882FB05FE06}" srcId="{5C43C057-6C6E-4AD8-B054-FCA49302706F}" destId="{8B911D36-B325-4DD2-8FC4-D2FDAD0E9D85}" srcOrd="2" destOrd="0" parTransId="{B2BB953B-7391-49E7-835A-89087DC5F933}" sibTransId="{B8D49AE0-E74F-4C0A-85FE-5EE894DA006B}"/>
    <dgm:cxn modelId="{3D9E7293-0FE4-CA4F-97FF-F0CD8C35A3F7}" srcId="{66597F60-5171-47E2-880F-DE38719CAA5F}" destId="{0D38D9C3-A587-8340-B6F3-354BA5B439B6}" srcOrd="3" destOrd="0" parTransId="{DF6999DC-5A87-DF40-81A7-05973C71DFFB}" sibTransId="{1D727A01-84BD-DB42-8BCE-8CC488B37A2F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250C5EA3-8182-6E4F-BAFD-88B8AEED2F70}" srcId="{66597F60-5171-47E2-880F-DE38719CAA5F}" destId="{D30ABF50-B7F6-D64D-8E7F-43B62D71DCFF}" srcOrd="1" destOrd="0" parTransId="{369BB8C0-028D-1C4F-A601-8CBE641F2BA1}" sibTransId="{A3E72F6D-B46E-A642-9A4E-E3635B5925FE}"/>
    <dgm:cxn modelId="{7C0EF3BD-4101-0F45-9523-0804552200B7}" type="presOf" srcId="{CAEB5335-4AA9-4944-BA24-72B46ED0674D}" destId="{B217D346-646D-B444-9A25-50BFE88BE5D5}" srcOrd="0" destOrd="0" presId="urn:microsoft.com/office/officeart/2005/8/layout/vList2"/>
    <dgm:cxn modelId="{575C6CCA-F4F1-B741-AFAB-46675F3D8211}" type="presOf" srcId="{09026F8A-F2FC-4907-8AE9-3FC0629E9DAD}" destId="{9CF197FC-EF55-6648-8E7B-39FEBA980AE4}" srcOrd="0" destOrd="0" presId="urn:microsoft.com/office/officeart/2005/8/layout/vList2"/>
    <dgm:cxn modelId="{33456DD3-1B82-4C88-AD19-BF09484E2408}" srcId="{5C43C057-6C6E-4AD8-B054-FCA49302706F}" destId="{66597F60-5171-47E2-880F-DE38719CAA5F}" srcOrd="1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890526DD-9CF3-9149-BE7D-A82956AEF478}" type="presOf" srcId="{149AC4C9-1EF7-C24D-A6CB-8F9F7264D6AE}" destId="{9CF197FC-EF55-6648-8E7B-39FEBA980AE4}" srcOrd="0" destOrd="4" presId="urn:microsoft.com/office/officeart/2005/8/layout/vList2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06145FF1-C6AA-7E40-92C5-8ADB844E7DBA}" srcId="{66597F60-5171-47E2-880F-DE38719CAA5F}" destId="{149AC4C9-1EF7-C24D-A6CB-8F9F7264D6AE}" srcOrd="4" destOrd="0" parTransId="{BD10ED1D-EC4E-3B49-B7D4-E8A364D376C8}" sibTransId="{6C620C11-8ED1-184F-A8D3-39B96FF9535D}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299BEFC-712C-F24B-854E-03EFC1ABC19A}" type="presOf" srcId="{CA80B283-9BD3-394D-B5B2-B93D8723430B}" destId="{9CF197FC-EF55-6648-8E7B-39FEBA980AE4}" srcOrd="0" destOrd="2" presId="urn:microsoft.com/office/officeart/2005/8/layout/vList2"/>
    <dgm:cxn modelId="{9878242C-5238-3944-991A-89B6ECF07135}" type="presParOf" srcId="{7D6EE14A-FCE6-9949-81C1-B613570585F5}" destId="{5B9062AE-B4C7-4049-B46A-69CCD0AE6FDC}" srcOrd="0" destOrd="0" presId="urn:microsoft.com/office/officeart/2005/8/layout/vList2"/>
    <dgm:cxn modelId="{65F1E0F4-B603-704A-B6AE-8116C5E0F02A}" type="presParOf" srcId="{7D6EE14A-FCE6-9949-81C1-B613570585F5}" destId="{AD7D5CF2-038B-A14A-B99F-77C3AD3416D5}" srcOrd="1" destOrd="0" presId="urn:microsoft.com/office/officeart/2005/8/layout/vList2"/>
    <dgm:cxn modelId="{10DD1651-2D93-5440-B4C6-E35438C5C330}" type="presParOf" srcId="{7D6EE14A-FCE6-9949-81C1-B613570585F5}" destId="{5F725BAF-0CE4-AE46-8DCE-988C15BF84FE}" srcOrd="2" destOrd="0" presId="urn:microsoft.com/office/officeart/2005/8/layout/vList2"/>
    <dgm:cxn modelId="{61610AEF-CBD7-EC4D-AC5D-6951C7C47BC6}" type="presParOf" srcId="{7D6EE14A-FCE6-9949-81C1-B613570585F5}" destId="{9CF197FC-EF55-6648-8E7B-39FEBA980AE4}" srcOrd="3" destOrd="0" presId="urn:microsoft.com/office/officeart/2005/8/layout/vList2"/>
    <dgm:cxn modelId="{0C70EE45-8E4C-2F4E-8696-1DBCDBE28BF8}" type="presParOf" srcId="{7D6EE14A-FCE6-9949-81C1-B613570585F5}" destId="{AADA20F0-A363-BE48-93B9-9FBB21F6ABF4}" srcOrd="4" destOrd="0" presId="urn:microsoft.com/office/officeart/2005/8/layout/vList2"/>
    <dgm:cxn modelId="{DBBF7641-C3B9-5C49-876B-A43F8259C580}" type="presParOf" srcId="{7D6EE14A-FCE6-9949-81C1-B613570585F5}" destId="{B217D346-646D-B444-9A25-50BFE88BE5D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/>
            <a:t>Châssis V10.1 validé</a:t>
          </a:r>
          <a:endParaRPr lang="en-US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/>
            <a:t>Matériau alternatif E355+C conforme trouvé</a:t>
          </a:r>
          <a:endParaRPr lang="en-US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/>
            <a:t>Proposition kit aérodynamique faite</a:t>
          </a:r>
          <a:endParaRPr lang="en-US"/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F21FFFD3-3211-4235-B203-DF98CC5490D9}">
      <dgm:prSet/>
      <dgm:spPr/>
      <dgm:t>
        <a:bodyPr/>
        <a:lstStyle/>
        <a:p>
          <a:r>
            <a:rPr lang="fr-CH"/>
            <a:t>Délais rendus techniques respectés</a:t>
          </a:r>
          <a:endParaRPr lang="en-US"/>
        </a:p>
      </dgm:t>
    </dgm:pt>
    <dgm:pt modelId="{5B82E1CE-7CED-4F60-ADC7-A919DC0E26C0}" type="parTrans" cxnId="{C7467E0C-D330-4F54-A464-FFB2A2461B9F}">
      <dgm:prSet/>
      <dgm:spPr/>
      <dgm:t>
        <a:bodyPr/>
        <a:lstStyle/>
        <a:p>
          <a:endParaRPr lang="en-US"/>
        </a:p>
      </dgm:t>
    </dgm:pt>
    <dgm:pt modelId="{4BAD01E6-F5F2-45E0-960F-1BF602987542}" type="sibTrans" cxnId="{C7467E0C-D330-4F54-A464-FFB2A2461B9F}">
      <dgm:prSet/>
      <dgm:spPr/>
      <dgm:t>
        <a:bodyPr/>
        <a:lstStyle/>
        <a:p>
          <a:endParaRPr lang="en-US"/>
        </a:p>
      </dgm:t>
    </dgm:pt>
    <dgm:pt modelId="{D78672EB-12CA-49CC-A9D9-C993869FEE58}">
      <dgm:prSet/>
      <dgm:spPr/>
      <dgm:t>
        <a:bodyPr/>
        <a:lstStyle/>
        <a:p>
          <a:r>
            <a:rPr lang="fr-CH"/>
            <a:t>Problèmes fournisseur surmontés</a:t>
          </a:r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988BBA16-8EFA-462A-9B27-56F886993F75}">
      <dgm:prSet/>
      <dgm:spPr/>
      <dgm:t>
        <a:bodyPr/>
        <a:lstStyle/>
        <a:p>
          <a:r>
            <a:rPr lang="fr-CH" b="1"/>
            <a:t>Vision future</a:t>
          </a:r>
          <a:endParaRPr lang="en-US"/>
        </a:p>
      </dgm:t>
    </dgm:pt>
    <dgm:pt modelId="{9981C4F7-11A0-417C-B2F7-84929CA87B6C}" type="parTrans" cxnId="{524FC44A-76C5-4542-8DBB-1B1474FB1A87}">
      <dgm:prSet/>
      <dgm:spPr/>
      <dgm:t>
        <a:bodyPr/>
        <a:lstStyle/>
        <a:p>
          <a:endParaRPr lang="en-US"/>
        </a:p>
      </dgm:t>
    </dgm:pt>
    <dgm:pt modelId="{C58207B9-A0F0-4471-9A22-9524395576A6}" type="sibTrans" cxnId="{524FC44A-76C5-4542-8DBB-1B1474FB1A87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6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6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6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98D0C4C9-1C12-8E49-A804-6D6D3E115A32}" type="pres">
      <dgm:prSet presAssocID="{F21FFFD3-3211-4235-B203-DF98CC5490D9}" presName="node" presStyleLbl="node1" presStyleIdx="3" presStyleCnt="6">
        <dgm:presLayoutVars>
          <dgm:bulletEnabled val="1"/>
        </dgm:presLayoutVars>
      </dgm:prSet>
      <dgm:spPr/>
    </dgm:pt>
    <dgm:pt modelId="{6EAAA46C-946E-A340-ACA7-0146A54D1A2F}" type="pres">
      <dgm:prSet presAssocID="{4BAD01E6-F5F2-45E0-960F-1BF602987542}" presName="sibTrans" presStyleCnt="0"/>
      <dgm:spPr/>
    </dgm:pt>
    <dgm:pt modelId="{189F7AE5-134A-2148-9327-2DD5E5E9C739}" type="pres">
      <dgm:prSet presAssocID="{D78672EB-12CA-49CC-A9D9-C993869FEE58}" presName="node" presStyleLbl="node1" presStyleIdx="4" presStyleCnt="6">
        <dgm:presLayoutVars>
          <dgm:bulletEnabled val="1"/>
        </dgm:presLayoutVars>
      </dgm:prSet>
      <dgm:spPr/>
    </dgm:pt>
    <dgm:pt modelId="{D04A3663-5F2A-8D4C-BD97-901F601933D1}" type="pres">
      <dgm:prSet presAssocID="{B8111787-4B0C-492E-A966-F909BF7D297A}" presName="sibTrans" presStyleCnt="0"/>
      <dgm:spPr/>
    </dgm:pt>
    <dgm:pt modelId="{1B884E11-98A0-EE4F-B5D0-D0ACA981BA7D}" type="pres">
      <dgm:prSet presAssocID="{988BBA16-8EFA-462A-9B27-56F886993F75}" presName="node" presStyleLbl="node1" presStyleIdx="5" presStyleCnt="6" custLinFactNeighborX="3230" custLinFactNeighborY="1143">
        <dgm:presLayoutVars>
          <dgm:bulletEnabled val="1"/>
        </dgm:presLayoutVars>
      </dgm:prSet>
      <dgm:spPr/>
    </dgm:pt>
  </dgm:ptLst>
  <dgm:cxnLst>
    <dgm:cxn modelId="{C7467E0C-D330-4F54-A464-FFB2A2461B9F}" srcId="{DF603676-1681-405A-9FAA-1F46EE020E71}" destId="{F21FFFD3-3211-4235-B203-DF98CC5490D9}" srcOrd="3" destOrd="0" parTransId="{5B82E1CE-7CED-4F60-ADC7-A919DC0E26C0}" sibTransId="{4BAD01E6-F5F2-45E0-960F-1BF602987542}"/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524FC44A-76C5-4542-8DBB-1B1474FB1A87}" srcId="{DF603676-1681-405A-9FAA-1F46EE020E71}" destId="{988BBA16-8EFA-462A-9B27-56F886993F75}" srcOrd="5" destOrd="0" parTransId="{9981C4F7-11A0-417C-B2F7-84929CA87B6C}" sibTransId="{C58207B9-A0F0-4471-9A22-9524395576A6}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4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6E96439B-14DC-054C-8DE3-6CA22B92E3C2}" type="presOf" srcId="{F21FFFD3-3211-4235-B203-DF98CC5490D9}" destId="{98D0C4C9-1C12-8E49-A804-6D6D3E115A32}" srcOrd="0" destOrd="0" presId="urn:microsoft.com/office/officeart/2005/8/layout/default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A5380AC3-BE80-6E47-9E70-AD9FF54A982F}" type="presOf" srcId="{988BBA16-8EFA-462A-9B27-56F886993F75}" destId="{1B884E11-98A0-EE4F-B5D0-D0ACA981BA7D}" srcOrd="0" destOrd="0" presId="urn:microsoft.com/office/officeart/2005/8/layout/default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85637853-1288-9D40-A393-296108BBB219}" type="presParOf" srcId="{14AC3231-ABF3-9D4E-B487-E9A2AC007EC6}" destId="{98D0C4C9-1C12-8E49-A804-6D6D3E115A32}" srcOrd="6" destOrd="0" presId="urn:microsoft.com/office/officeart/2005/8/layout/default"/>
    <dgm:cxn modelId="{B6261D0C-4072-464B-B218-9B4081C47895}" type="presParOf" srcId="{14AC3231-ABF3-9D4E-B487-E9A2AC007EC6}" destId="{6EAAA46C-946E-A340-ACA7-0146A54D1A2F}" srcOrd="7" destOrd="0" presId="urn:microsoft.com/office/officeart/2005/8/layout/default"/>
    <dgm:cxn modelId="{BE80C529-0049-B940-8B35-DA95FB616BC3}" type="presParOf" srcId="{14AC3231-ABF3-9D4E-B487-E9A2AC007EC6}" destId="{189F7AE5-134A-2148-9327-2DD5E5E9C739}" srcOrd="8" destOrd="0" presId="urn:microsoft.com/office/officeart/2005/8/layout/default"/>
    <dgm:cxn modelId="{C7713974-75FF-0A4A-BB87-E1F15EF2219D}" type="presParOf" srcId="{14AC3231-ABF3-9D4E-B487-E9A2AC007EC6}" destId="{D04A3663-5F2A-8D4C-BD97-901F601933D1}" srcOrd="9" destOrd="0" presId="urn:microsoft.com/office/officeart/2005/8/layout/default"/>
    <dgm:cxn modelId="{97F62DDD-1D28-A244-AABC-F29B1A24D9B4}" type="presParOf" srcId="{14AC3231-ABF3-9D4E-B487-E9A2AC007EC6}" destId="{1B884E11-98A0-EE4F-B5D0-D0ACA981BA7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6A6D-7EA5-0D43-9B22-9D1DA39A2F1F}">
      <dsp:nvSpPr>
        <dsp:cNvPr id="0" name=""/>
        <dsp:cNvSpPr/>
      </dsp:nvSpPr>
      <dsp:spPr>
        <a:xfrm>
          <a:off x="0" y="6833"/>
          <a:ext cx="6245265" cy="82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noProof="0" dirty="0"/>
            <a:t>Jusqu’à aujourd’hui</a:t>
          </a:r>
        </a:p>
      </dsp:txBody>
      <dsp:txXfrm>
        <a:off x="40209" y="47042"/>
        <a:ext cx="6164847" cy="743262"/>
      </dsp:txXfrm>
    </dsp:sp>
    <dsp:sp modelId="{2B083C87-7297-D146-B572-57FA263BB712}">
      <dsp:nvSpPr>
        <dsp:cNvPr id="0" name=""/>
        <dsp:cNvSpPr/>
      </dsp:nvSpPr>
      <dsp:spPr>
        <a:xfrm>
          <a:off x="0" y="957233"/>
          <a:ext cx="6245265" cy="823680"/>
        </a:xfrm>
        <a:prstGeom prst="round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Choix de la technologie de transmission</a:t>
          </a:r>
        </a:p>
      </dsp:txBody>
      <dsp:txXfrm>
        <a:off x="40209" y="997442"/>
        <a:ext cx="6164847" cy="743262"/>
      </dsp:txXfrm>
    </dsp:sp>
    <dsp:sp modelId="{4D78294B-F767-474E-9B24-D10EB73A3B13}">
      <dsp:nvSpPr>
        <dsp:cNvPr id="0" name=""/>
        <dsp:cNvSpPr/>
      </dsp:nvSpPr>
      <dsp:spPr>
        <a:xfrm>
          <a:off x="0" y="1907633"/>
          <a:ext cx="6245265" cy="823680"/>
        </a:xfrm>
        <a:prstGeom prst="round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Développement de la carte électronique</a:t>
          </a:r>
          <a:endParaRPr lang="en-US" sz="1800" kern="1200" dirty="0"/>
        </a:p>
      </dsp:txBody>
      <dsp:txXfrm>
        <a:off x="40209" y="1947842"/>
        <a:ext cx="6164847" cy="743262"/>
      </dsp:txXfrm>
    </dsp:sp>
    <dsp:sp modelId="{99DF31E2-8626-DA40-BA2B-81E3CBC944D7}">
      <dsp:nvSpPr>
        <dsp:cNvPr id="0" name=""/>
        <dsp:cNvSpPr/>
      </dsp:nvSpPr>
      <dsp:spPr>
        <a:xfrm>
          <a:off x="0" y="2858033"/>
          <a:ext cx="6245265" cy="823680"/>
        </a:xfrm>
        <a:prstGeom prst="round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sp:txBody>
      <dsp:txXfrm>
        <a:off x="40209" y="2898242"/>
        <a:ext cx="6164847" cy="743262"/>
      </dsp:txXfrm>
    </dsp:sp>
    <dsp:sp modelId="{63595CF7-B9C6-974F-904C-BE9FC189824F}">
      <dsp:nvSpPr>
        <dsp:cNvPr id="0" name=""/>
        <dsp:cNvSpPr/>
      </dsp:nvSpPr>
      <dsp:spPr>
        <a:xfrm>
          <a:off x="0" y="3808433"/>
          <a:ext cx="6245265" cy="823680"/>
        </a:xfrm>
        <a:prstGeom prst="round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Programmation du backend</a:t>
          </a:r>
        </a:p>
      </dsp:txBody>
      <dsp:txXfrm>
        <a:off x="40209" y="3848642"/>
        <a:ext cx="6164847" cy="743262"/>
      </dsp:txXfrm>
    </dsp:sp>
    <dsp:sp modelId="{48EDD2B7-36ED-974E-95A0-44D0B804C3F0}">
      <dsp:nvSpPr>
        <dsp:cNvPr id="0" name=""/>
        <dsp:cNvSpPr/>
      </dsp:nvSpPr>
      <dsp:spPr>
        <a:xfrm>
          <a:off x="0" y="4758833"/>
          <a:ext cx="6245265" cy="823680"/>
        </a:xfrm>
        <a:prstGeom prst="round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Mise en service du système de télémétrie</a:t>
          </a:r>
          <a:endParaRPr lang="en-US" sz="1800" kern="1200" dirty="0"/>
        </a:p>
      </dsp:txBody>
      <dsp:txXfrm>
        <a:off x="40209" y="4799042"/>
        <a:ext cx="6164847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Système fonctionnel</a:t>
          </a:r>
          <a:endParaRPr lang="en-US" sz="3500" kern="120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Conforme au règlement</a:t>
          </a:r>
          <a:endParaRPr lang="en-US" sz="3500" kern="120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/>
            <a:t>Echauffement maîtrisé</a:t>
          </a:r>
        </a:p>
      </dsp:txBody>
      <dsp:txXfrm>
        <a:off x="7229475" y="39687"/>
        <a:ext cx="3286125" cy="1971675"/>
      </dsp:txXfrm>
    </dsp:sp>
    <dsp:sp modelId="{98D0C4C9-1C12-8E49-A804-6D6D3E115A32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Démonstrateur physique </a:t>
          </a:r>
          <a:endParaRPr lang="en-US" sz="3500" kern="1200"/>
        </a:p>
      </dsp:txBody>
      <dsp:txXfrm>
        <a:off x="0" y="2339975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Testé en conditions réelles</a:t>
          </a:r>
          <a:endParaRPr lang="en-US" sz="3500" kern="1200"/>
        </a:p>
      </dsp:txBody>
      <dsp:txXfrm>
        <a:off x="3614737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Budget respecté</a:t>
          </a:r>
          <a:endParaRPr lang="en-US" sz="3500" kern="1200"/>
        </a:p>
      </dsp:txBody>
      <dsp:txXfrm>
        <a:off x="7229475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1F4E8-9D6B-8848-9B5D-3E36B76AC3FE}">
      <dsp:nvSpPr>
        <dsp:cNvPr id="0" name=""/>
        <dsp:cNvSpPr/>
      </dsp:nvSpPr>
      <dsp:spPr>
        <a:xfrm>
          <a:off x="0" y="25029"/>
          <a:ext cx="5705864" cy="425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err="1"/>
            <a:t>Pourquoi</a:t>
          </a:r>
          <a:r>
            <a:rPr lang="en-US" sz="2300" b="1" kern="1200"/>
            <a:t>?</a:t>
          </a:r>
        </a:p>
      </dsp:txBody>
      <dsp:txXfrm>
        <a:off x="20783" y="45812"/>
        <a:ext cx="5664298" cy="384176"/>
      </dsp:txXfrm>
    </dsp:sp>
    <dsp:sp modelId="{FADEDA92-AE74-BA47-832B-F516FD9A61FC}">
      <dsp:nvSpPr>
        <dsp:cNvPr id="0" name=""/>
        <dsp:cNvSpPr/>
      </dsp:nvSpPr>
      <dsp:spPr>
        <a:xfrm>
          <a:off x="0" y="450771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9210" rIns="163576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SzPct val="130000"/>
            <a:buFont typeface="Arial" panose="020B0604020202020204" pitchFamily="34" charset="0"/>
            <a:buChar char="•"/>
          </a:pPr>
          <a:r>
            <a:rPr lang="en-US" sz="2300" b="0" kern="1200" err="1"/>
            <a:t>Sécurité</a:t>
          </a:r>
          <a:r>
            <a:rPr lang="en-US" sz="2300" b="0" kern="1200"/>
            <a:t> (</a:t>
          </a:r>
          <a:r>
            <a:rPr lang="en-US" sz="2300" b="0" kern="1200" err="1"/>
            <a:t>intégrité</a:t>
          </a:r>
          <a:r>
            <a:rPr lang="en-US" sz="2300" b="0" kern="1200"/>
            <a:t> et </a:t>
          </a:r>
          <a:r>
            <a:rPr lang="en-US" sz="2300" b="0" kern="1200" err="1"/>
            <a:t>conformité</a:t>
          </a:r>
          <a:r>
            <a:rPr lang="en-US" sz="2300" b="0" kern="1200"/>
            <a:t>)</a:t>
          </a:r>
        </a:p>
      </dsp:txBody>
      <dsp:txXfrm>
        <a:off x="0" y="450771"/>
        <a:ext cx="5705864" cy="596160"/>
      </dsp:txXfrm>
    </dsp:sp>
    <dsp:sp modelId="{302425D8-992C-9645-9744-AC0A21647099}">
      <dsp:nvSpPr>
        <dsp:cNvPr id="0" name=""/>
        <dsp:cNvSpPr/>
      </dsp:nvSpPr>
      <dsp:spPr>
        <a:xfrm>
          <a:off x="0" y="1046931"/>
          <a:ext cx="5705864" cy="477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D’où?</a:t>
          </a:r>
          <a:endParaRPr lang="en-US" sz="2300" kern="1200"/>
        </a:p>
      </dsp:txBody>
      <dsp:txXfrm>
        <a:off x="23310" y="1070241"/>
        <a:ext cx="5659244" cy="430879"/>
      </dsp:txXfrm>
    </dsp:sp>
    <dsp:sp modelId="{B7555E77-4E89-7048-9193-4B9BC408A165}">
      <dsp:nvSpPr>
        <dsp:cNvPr id="0" name=""/>
        <dsp:cNvSpPr/>
      </dsp:nvSpPr>
      <dsp:spPr>
        <a:xfrm>
          <a:off x="0" y="1524430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Règles FSAE et cahier des charges VRT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CAO châssis V8.0</a:t>
          </a:r>
          <a:endParaRPr lang="en-US" sz="1800" kern="1200"/>
        </a:p>
      </dsp:txBody>
      <dsp:txXfrm>
        <a:off x="0" y="1524430"/>
        <a:ext cx="5705864" cy="596160"/>
      </dsp:txXfrm>
    </dsp:sp>
    <dsp:sp modelId="{EA1E8590-82AC-7643-AC80-4BBE3C9864EA}">
      <dsp:nvSpPr>
        <dsp:cNvPr id="0" name=""/>
        <dsp:cNvSpPr/>
      </dsp:nvSpPr>
      <dsp:spPr>
        <a:xfrm>
          <a:off x="0" y="2120590"/>
          <a:ext cx="5705864" cy="5022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 ?</a:t>
          </a:r>
          <a:endParaRPr lang="en-US" sz="2300" kern="1200"/>
        </a:p>
      </dsp:txBody>
      <dsp:txXfrm>
        <a:off x="24516" y="2145106"/>
        <a:ext cx="5656832" cy="453179"/>
      </dsp:txXfrm>
    </dsp:sp>
    <dsp:sp modelId="{F39B092C-CF04-3D48-8C0F-0F6AA45946F8}">
      <dsp:nvSpPr>
        <dsp:cNvPr id="0" name=""/>
        <dsp:cNvSpPr/>
      </dsp:nvSpPr>
      <dsp:spPr>
        <a:xfrm>
          <a:off x="0" y="2622802"/>
          <a:ext cx="5705864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Prise en main ANSYS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Préparation CAO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Analyse par éléments finis du châssis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Modification châssis V8.0-&gt;V10.1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SES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Validation + plans + exportation et découpe pièces</a:t>
          </a:r>
          <a:endParaRPr lang="en-US" sz="1800" kern="1200"/>
        </a:p>
      </dsp:txBody>
      <dsp:txXfrm>
        <a:off x="0" y="2622802"/>
        <a:ext cx="5705864" cy="1825740"/>
      </dsp:txXfrm>
    </dsp:sp>
    <dsp:sp modelId="{C8D9E222-B4C0-FB45-B90D-3DE47C28C22E}">
      <dsp:nvSpPr>
        <dsp:cNvPr id="0" name=""/>
        <dsp:cNvSpPr/>
      </dsp:nvSpPr>
      <dsp:spPr>
        <a:xfrm>
          <a:off x="0" y="4448542"/>
          <a:ext cx="5705864" cy="458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2366" y="4470908"/>
        <a:ext cx="5661132" cy="413432"/>
      </dsp:txXfrm>
    </dsp:sp>
    <dsp:sp modelId="{ABAE7163-CD23-3A4C-8456-241D63753FE3}">
      <dsp:nvSpPr>
        <dsp:cNvPr id="0" name=""/>
        <dsp:cNvSpPr/>
      </dsp:nvSpPr>
      <dsp:spPr>
        <a:xfrm>
          <a:off x="0" y="4906706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Documentation technique (selon Deadline VRT)</a:t>
          </a:r>
          <a:endParaRPr lang="en-US" sz="1800" kern="1200"/>
        </a:p>
      </dsp:txBody>
      <dsp:txXfrm>
        <a:off x="0" y="4906706"/>
        <a:ext cx="5705864" cy="596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907"/>
          <a:ext cx="7150720" cy="4653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Pourquoi?</a:t>
          </a:r>
        </a:p>
      </dsp:txBody>
      <dsp:txXfrm>
        <a:off x="22715" y="76622"/>
        <a:ext cx="7105290" cy="419892"/>
      </dsp:txXfrm>
    </dsp:sp>
    <dsp:sp modelId="{BDB9194C-880C-5942-9D53-F628D60B5088}">
      <dsp:nvSpPr>
        <dsp:cNvPr id="0" name=""/>
        <dsp:cNvSpPr/>
      </dsp:nvSpPr>
      <dsp:spPr>
        <a:xfrm>
          <a:off x="0" y="519229"/>
          <a:ext cx="7150720" cy="57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Augmenter Re </a:t>
          </a:r>
        </a:p>
      </dsp:txBody>
      <dsp:txXfrm>
        <a:off x="0" y="519229"/>
        <a:ext cx="7150720" cy="576192"/>
      </dsp:txXfrm>
    </dsp:sp>
    <dsp:sp modelId="{5B9062AE-B4C7-4049-B46A-69CCD0AE6FDC}">
      <dsp:nvSpPr>
        <dsp:cNvPr id="0" name=""/>
        <dsp:cNvSpPr/>
      </dsp:nvSpPr>
      <dsp:spPr>
        <a:xfrm>
          <a:off x="0" y="1063902"/>
          <a:ext cx="7150720" cy="465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D’où?</a:t>
          </a:r>
          <a:endParaRPr lang="en-US" sz="2300" kern="1200"/>
        </a:p>
      </dsp:txBody>
      <dsp:txXfrm>
        <a:off x="22720" y="1086622"/>
        <a:ext cx="7105280" cy="419990"/>
      </dsp:txXfrm>
    </dsp:sp>
    <dsp:sp modelId="{5D9AA382-DBAD-9A46-A30A-6BA4BBFA8C7F}">
      <dsp:nvSpPr>
        <dsp:cNvPr id="0" name=""/>
        <dsp:cNvSpPr/>
      </dsp:nvSpPr>
      <dsp:spPr>
        <a:xfrm>
          <a:off x="0" y="1560852"/>
          <a:ext cx="7150720" cy="395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Pct val="150000"/>
            <a:buFont typeface="Arial" panose="020B0604020202020204" pitchFamily="34" charset="0"/>
            <a:buChar char="•"/>
            <a:tabLst/>
            <a:defRPr/>
          </a:pPr>
          <a:r>
            <a:rPr lang="fr-CH" sz="1800" kern="1200"/>
            <a:t>Tubes Acier S235(Re 235Mpa)</a:t>
          </a:r>
          <a:endParaRPr lang="en-US" sz="1800" kern="1200"/>
        </a:p>
      </dsp:txBody>
      <dsp:txXfrm>
        <a:off x="0" y="1560852"/>
        <a:ext cx="7150720" cy="395754"/>
      </dsp:txXfrm>
    </dsp:sp>
    <dsp:sp modelId="{5F725BAF-0CE4-AE46-8DCE-988C15BF84FE}">
      <dsp:nvSpPr>
        <dsp:cNvPr id="0" name=""/>
        <dsp:cNvSpPr/>
      </dsp:nvSpPr>
      <dsp:spPr>
        <a:xfrm>
          <a:off x="0" y="1925726"/>
          <a:ext cx="7150720" cy="46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où?</a:t>
          </a:r>
          <a:endParaRPr lang="en-US" sz="2300" kern="1200"/>
        </a:p>
      </dsp:txBody>
      <dsp:txXfrm>
        <a:off x="22520" y="1948246"/>
        <a:ext cx="7105680" cy="416280"/>
      </dsp:txXfrm>
    </dsp:sp>
    <dsp:sp modelId="{3A006762-FAAC-2D4C-AEFD-75687205B9D4}">
      <dsp:nvSpPr>
        <dsp:cNvPr id="0" name=""/>
        <dsp:cNvSpPr/>
      </dsp:nvSpPr>
      <dsp:spPr>
        <a:xfrm>
          <a:off x="0" y="2417927"/>
          <a:ext cx="71507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Contraintes techniques selon FSAE (% éléments chimiques)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Recherche via GRANTA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Limites + filtres sur matériaux (40)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Disponibilité matériaux restants auprès des fournisseurs</a:t>
          </a:r>
          <a:endParaRPr lang="en-US" sz="1800" kern="1200"/>
        </a:p>
      </dsp:txBody>
      <dsp:txXfrm>
        <a:off x="0" y="2417927"/>
        <a:ext cx="7150720" cy="1225440"/>
      </dsp:txXfrm>
    </dsp:sp>
    <dsp:sp modelId="{AADA20F0-A363-BE48-93B9-9FBB21F6ABF4}">
      <dsp:nvSpPr>
        <dsp:cNvPr id="0" name=""/>
        <dsp:cNvSpPr/>
      </dsp:nvSpPr>
      <dsp:spPr>
        <a:xfrm>
          <a:off x="0" y="3643367"/>
          <a:ext cx="7150720" cy="447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1857" y="3665224"/>
        <a:ext cx="7107006" cy="404020"/>
      </dsp:txXfrm>
    </dsp:sp>
    <dsp:sp modelId="{B217D346-646D-B444-9A25-50BFE88BE5D5}">
      <dsp:nvSpPr>
        <dsp:cNvPr id="0" name=""/>
        <dsp:cNvSpPr/>
      </dsp:nvSpPr>
      <dsp:spPr>
        <a:xfrm>
          <a:off x="0" y="4145009"/>
          <a:ext cx="7150720" cy="795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Choix E355+C </a:t>
          </a:r>
        </a:p>
      </dsp:txBody>
      <dsp:txXfrm>
        <a:off x="0" y="4145009"/>
        <a:ext cx="7150720" cy="7955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062AE-B4C7-4049-B46A-69CCD0AE6FDC}">
      <dsp:nvSpPr>
        <dsp:cNvPr id="0" name=""/>
        <dsp:cNvSpPr/>
      </dsp:nvSpPr>
      <dsp:spPr>
        <a:xfrm>
          <a:off x="0" y="166479"/>
          <a:ext cx="6551428" cy="548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 ?</a:t>
          </a:r>
          <a:endParaRPr lang="en-US" sz="2300" kern="1200"/>
        </a:p>
      </dsp:txBody>
      <dsp:txXfrm>
        <a:off x="26799" y="193278"/>
        <a:ext cx="6497830" cy="495374"/>
      </dsp:txXfrm>
    </dsp:sp>
    <dsp:sp modelId="{AD7D5CF2-038B-A14A-B99F-77C3AD3416D5}">
      <dsp:nvSpPr>
        <dsp:cNvPr id="0" name=""/>
        <dsp:cNvSpPr/>
      </dsp:nvSpPr>
      <dsp:spPr>
        <a:xfrm>
          <a:off x="0" y="715451"/>
          <a:ext cx="6551428" cy="42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fr-CH" sz="1800" kern="1200" noProof="0"/>
            <a:t>Règles FSAE et cahier des charges VRT</a:t>
          </a:r>
        </a:p>
      </dsp:txBody>
      <dsp:txXfrm>
        <a:off x="0" y="715451"/>
        <a:ext cx="6551428" cy="423225"/>
      </dsp:txXfrm>
    </dsp:sp>
    <dsp:sp modelId="{5F725BAF-0CE4-AE46-8DCE-988C15BF84FE}">
      <dsp:nvSpPr>
        <dsp:cNvPr id="0" name=""/>
        <dsp:cNvSpPr/>
      </dsp:nvSpPr>
      <dsp:spPr>
        <a:xfrm>
          <a:off x="0" y="1138677"/>
          <a:ext cx="6551428" cy="535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 ?</a:t>
          </a:r>
          <a:endParaRPr lang="en-US" sz="2300" kern="1200"/>
        </a:p>
      </dsp:txBody>
      <dsp:txXfrm>
        <a:off x="26156" y="1164833"/>
        <a:ext cx="6499116" cy="483493"/>
      </dsp:txXfrm>
    </dsp:sp>
    <dsp:sp modelId="{9CF197FC-EF55-6648-8E7B-39FEBA980AE4}">
      <dsp:nvSpPr>
        <dsp:cNvPr id="0" name=""/>
        <dsp:cNvSpPr/>
      </dsp:nvSpPr>
      <dsp:spPr>
        <a:xfrm>
          <a:off x="0" y="1674482"/>
          <a:ext cx="6551428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Prédimensionnement des ailes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Recherche profilé NACA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Procédés de fabrication et matériaux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Conception de prototypes d’aile en CAO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Réflexion sur un DRS</a:t>
          </a:r>
        </a:p>
      </dsp:txBody>
      <dsp:txXfrm>
        <a:off x="0" y="1674482"/>
        <a:ext cx="6551428" cy="1523520"/>
      </dsp:txXfrm>
    </dsp:sp>
    <dsp:sp modelId="{AADA20F0-A363-BE48-93B9-9FBB21F6ABF4}">
      <dsp:nvSpPr>
        <dsp:cNvPr id="0" name=""/>
        <dsp:cNvSpPr/>
      </dsp:nvSpPr>
      <dsp:spPr>
        <a:xfrm>
          <a:off x="0" y="3198002"/>
          <a:ext cx="6551428" cy="505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4693" y="3222695"/>
        <a:ext cx="6502042" cy="456443"/>
      </dsp:txXfrm>
    </dsp:sp>
    <dsp:sp modelId="{B217D346-646D-B444-9A25-50BFE88BE5D5}">
      <dsp:nvSpPr>
        <dsp:cNvPr id="0" name=""/>
        <dsp:cNvSpPr/>
      </dsp:nvSpPr>
      <dsp:spPr>
        <a:xfrm>
          <a:off x="0" y="3703831"/>
          <a:ext cx="6551428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Documentation technique (</a:t>
          </a:r>
          <a:r>
            <a:rPr lang="en-US" sz="1800" kern="1200" err="1"/>
            <a:t>selon</a:t>
          </a:r>
          <a:r>
            <a:rPr lang="en-US" sz="1800" kern="1200"/>
            <a:t> Deadline VRT)</a:t>
          </a:r>
        </a:p>
      </dsp:txBody>
      <dsp:txXfrm>
        <a:off x="0" y="3703831"/>
        <a:ext cx="6551428" cy="1059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Châssis V10.1 validé</a:t>
          </a:r>
          <a:endParaRPr lang="en-US" sz="3100" kern="120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Matériau alternatif E355+C conforme trouvé</a:t>
          </a:r>
          <a:endParaRPr lang="en-US" sz="3100" kern="120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Proposition kit aérodynamique faite</a:t>
          </a:r>
          <a:endParaRPr lang="en-US" sz="3100" kern="1200"/>
        </a:p>
      </dsp:txBody>
      <dsp:txXfrm>
        <a:off x="7229475" y="39687"/>
        <a:ext cx="3286125" cy="1971675"/>
      </dsp:txXfrm>
    </dsp:sp>
    <dsp:sp modelId="{98D0C4C9-1C12-8E49-A804-6D6D3E115A32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Délais rendus techniques respectés</a:t>
          </a:r>
          <a:endParaRPr lang="en-US" sz="3100" kern="1200"/>
        </a:p>
      </dsp:txBody>
      <dsp:txXfrm>
        <a:off x="0" y="2339975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Problèmes fournisseur surmontés</a:t>
          </a:r>
          <a:endParaRPr lang="en-US" sz="3100" kern="1200"/>
        </a:p>
      </dsp:txBody>
      <dsp:txXfrm>
        <a:off x="3614737" y="2339975"/>
        <a:ext cx="3286125" cy="1971675"/>
      </dsp:txXfrm>
    </dsp:sp>
    <dsp:sp modelId="{1B884E11-98A0-EE4F-B5D0-D0ACA981BA7D}">
      <dsp:nvSpPr>
        <dsp:cNvPr id="0" name=""/>
        <dsp:cNvSpPr/>
      </dsp:nvSpPr>
      <dsp:spPr>
        <a:xfrm>
          <a:off x="7229475" y="2362511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b="1" kern="1200"/>
            <a:t>Vision future</a:t>
          </a:r>
          <a:endParaRPr lang="en-US" sz="3100" kern="1200"/>
        </a:p>
      </dsp:txBody>
      <dsp:txXfrm>
        <a:off x="7229475" y="2362511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END 15:00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/>
              <a:t>2 projets distincts </a:t>
            </a:r>
          </a:p>
          <a:p>
            <a:r>
              <a:rPr lang="fr-CH" noProof="0"/>
              <a:t>Avec 2 cahier des charges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Lato"/>
              </a:rPr>
              <a:t>Structure tubulaire </a:t>
            </a:r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Ossature du véhicule</a:t>
            </a:r>
            <a:endParaRPr lang="fr-CH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Lato"/>
            </a:endParaRPr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Lato"/>
              </a:rPr>
              <a:t>Protection du pilote et éléments critiques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1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SES = Structural </a:t>
            </a:r>
            <a:r>
              <a:rPr lang="fr-CH" err="1"/>
              <a:t>Equivalency</a:t>
            </a:r>
            <a:r>
              <a:rPr lang="fr-CH"/>
              <a:t> </a:t>
            </a:r>
            <a:r>
              <a:rPr lang="fr-CH" err="1"/>
              <a:t>Spreadsheet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Dire châssis tubulaire soudé en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Augmenter limite élastique et avec sa diminuer tailles les tubes année prochain pour réduire le poids tout en maintenant la résistance mécanique équivalente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/>
              <a:t>Granta</a:t>
            </a:r>
            <a:r>
              <a:rPr lang="fr-CH"/>
              <a:t> =  base donnée matériaux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Limites : % éléments max selon règles  Filtres :  soudabilité , prix , masse volumique </a:t>
            </a:r>
          </a:p>
          <a:p>
            <a:r>
              <a:rPr lang="fr-CH"/>
              <a:t> E355 : Re 355 MPa + 51 %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3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Augmenter l’adhérence pneu-bitume pour vitesse plus élevée en virage.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Création d’une force d’appui supplémentaire sur les roues à l’aide de la force normale créer par la vitesse de l’air agissant sur une surface profilée 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16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  <a:p>
            <a:r>
              <a:rPr lang="fr-CH" err="1"/>
              <a:t>Ffr</a:t>
            </a:r>
            <a:r>
              <a:rPr lang="fr-CH"/>
              <a:t> dépand de N (poids voiture + </a:t>
            </a:r>
            <a:r>
              <a:rPr lang="fr-CH" err="1"/>
              <a:t>downforce</a:t>
            </a:r>
            <a:r>
              <a:rPr lang="fr-CH"/>
              <a:t> </a:t>
            </a:r>
            <a:r>
              <a:rPr lang="fr-CH" err="1"/>
              <a:t>aéro</a:t>
            </a:r>
            <a:r>
              <a:rPr lang="fr-CH"/>
              <a:t>) et N dépendant de S et la vitesse de l’air au carré pour cela qu’il faut une surface </a:t>
            </a:r>
            <a:r>
              <a:rPr lang="fr-CH" err="1"/>
              <a:t>aéro</a:t>
            </a:r>
            <a:r>
              <a:rPr lang="fr-CH"/>
              <a:t> grande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6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SES = Structural </a:t>
            </a:r>
            <a:r>
              <a:rPr lang="fr-CH" err="1"/>
              <a:t>Equivalency</a:t>
            </a:r>
            <a:r>
              <a:rPr lang="fr-CH"/>
              <a:t> </a:t>
            </a:r>
            <a:r>
              <a:rPr lang="fr-CH" err="1"/>
              <a:t>Spreadsheet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Design carrosserie en fonction du kit </a:t>
            </a:r>
            <a:r>
              <a:rPr lang="fr-CH" err="1"/>
              <a:t>aéro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2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/>
              <a:t>Refroidissement des batteries</a:t>
            </a:r>
          </a:p>
          <a:p>
            <a:r>
              <a:rPr lang="fr-CH" noProof="0"/>
              <a:t>Règlement limite T° 60°C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0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Zu</a:t>
            </a:r>
            <a:r>
              <a:rPr lang="fr-CH"/>
              <a:t> </a:t>
            </a:r>
            <a:r>
              <a:rPr lang="fr-CH" err="1"/>
              <a:t>erst</a:t>
            </a:r>
            <a:r>
              <a:rPr lang="fr-CH"/>
              <a:t> </a:t>
            </a:r>
            <a:r>
              <a:rPr lang="fr-CH" err="1"/>
              <a:t>Kontext</a:t>
            </a:r>
            <a:r>
              <a:rPr lang="fr-CH"/>
              <a:t> des </a:t>
            </a:r>
            <a:r>
              <a:rPr lang="fr-CH" err="1"/>
              <a:t>Projekts</a:t>
            </a:r>
            <a:r>
              <a:rPr lang="fr-CH"/>
              <a:t> </a:t>
            </a:r>
            <a:r>
              <a:rPr lang="fr-CH" err="1"/>
              <a:t>legen</a:t>
            </a:r>
            <a:r>
              <a:rPr lang="fr-CH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FS = </a:t>
            </a:r>
            <a:r>
              <a:rPr lang="fr-CH" err="1"/>
              <a:t>Wettbewerb</a:t>
            </a:r>
            <a:r>
              <a:rPr lang="fr-CH"/>
              <a:t> Formula.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/>
              <a:t>Nur</a:t>
            </a:r>
            <a:r>
              <a:rPr lang="fr-CH"/>
              <a:t> </a:t>
            </a:r>
            <a:r>
              <a:rPr lang="fr-CH" err="1"/>
              <a:t>studenten</a:t>
            </a: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1 </a:t>
            </a:r>
            <a:r>
              <a:rPr lang="fr-CH" err="1"/>
              <a:t>Fahrzeug</a:t>
            </a:r>
            <a:r>
              <a:rPr lang="fr-CH"/>
              <a:t> pro </a:t>
            </a:r>
            <a:r>
              <a:rPr lang="fr-CH" err="1"/>
              <a:t>Jahr</a:t>
            </a: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/>
              <a:t>Frühling</a:t>
            </a:r>
            <a:r>
              <a:rPr lang="fr-CH"/>
              <a:t> 2022 </a:t>
            </a:r>
            <a:r>
              <a:rPr lang="fr-CH" err="1"/>
              <a:t>gegründet</a:t>
            </a:r>
            <a:r>
              <a:rPr lang="fr-CH"/>
              <a:t>. 13 Si von 1. </a:t>
            </a:r>
            <a:r>
              <a:rPr lang="fr-CH" err="1"/>
              <a:t>und</a:t>
            </a:r>
            <a:r>
              <a:rPr lang="fr-CH"/>
              <a:t> 2. </a:t>
            </a:r>
            <a:r>
              <a:rPr lang="fr-CH" err="1"/>
              <a:t>Jahr</a:t>
            </a:r>
            <a:r>
              <a:rPr lang="fr-CH"/>
              <a:t> 7 Team </a:t>
            </a:r>
            <a:r>
              <a:rPr lang="fr-CH" err="1"/>
              <a:t>Academy</a:t>
            </a: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/>
              <a:t>Brauchen</a:t>
            </a:r>
            <a:r>
              <a:rPr lang="fr-CH"/>
              <a:t> Tech. </a:t>
            </a:r>
            <a:r>
              <a:rPr lang="fr-CH" err="1"/>
              <a:t>Kentnissen</a:t>
            </a:r>
            <a:r>
              <a:rPr lang="fr-CH"/>
              <a:t>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 err="1">
                <a:sym typeface="Wingdings" panose="05000000000000000000" pitchFamily="2" charset="2"/>
              </a:rPr>
              <a:t>Pga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für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signifikanten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Vorschritte</a:t>
            </a:r>
            <a:endParaRPr lang="fr-CH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>
                <a:sym typeface="Wingdings" panose="05000000000000000000" pitchFamily="2" charset="2"/>
              </a:rPr>
              <a:t>Ziel</a:t>
            </a:r>
            <a:r>
              <a:rPr lang="fr-CH">
                <a:sym typeface="Wingdings" panose="05000000000000000000" pitchFamily="2" charset="2"/>
              </a:rPr>
              <a:t>: </a:t>
            </a:r>
            <a:r>
              <a:rPr lang="fr-CH" err="1">
                <a:sym typeface="Wingdings" panose="05000000000000000000" pitchFamily="2" charset="2"/>
              </a:rPr>
              <a:t>Fahrzeug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bereits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für</a:t>
            </a:r>
            <a:r>
              <a:rPr lang="fr-CH">
                <a:sym typeface="Wingdings" panose="05000000000000000000" pitchFamily="2" charset="2"/>
              </a:rPr>
              <a:t> Juni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Aufträge</a:t>
            </a:r>
            <a:r>
              <a:rPr lang="fr-CH"/>
              <a:t> </a:t>
            </a:r>
            <a:r>
              <a:rPr lang="fr-CH" err="1"/>
              <a:t>kurz</a:t>
            </a:r>
            <a:r>
              <a:rPr lang="fr-CH"/>
              <a:t> </a:t>
            </a:r>
            <a:r>
              <a:rPr lang="fr-CH" err="1"/>
              <a:t>lesen</a:t>
            </a:r>
            <a:r>
              <a:rPr lang="fr-CH"/>
              <a:t>/</a:t>
            </a:r>
            <a:r>
              <a:rPr lang="fr-CH" err="1"/>
              <a:t>vorstellen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Préciser que les circuit détecte les erreurs </a:t>
            </a:r>
          </a:p>
          <a:p>
            <a:r>
              <a:rPr lang="fr-CH"/>
              <a:t>Préciser que c’est une mesure et non un état intentionnel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Batterie véhicule isolée par contacteurs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Batterie alim 12v cartes électroniques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Mesure de tension en sortie des contacteurs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Niveau de danger</a:t>
            </a:r>
          </a:p>
          <a:p>
            <a:r>
              <a:rPr lang="fr-CH"/>
              <a:t>Règles restrictives PROG ISO GALV CICUITS Séparés</a:t>
            </a:r>
          </a:p>
          <a:p>
            <a:r>
              <a:rPr lang="fr-CH"/>
              <a:t>Plausibilités RE INT MES</a:t>
            </a:r>
          </a:p>
          <a:p>
            <a:r>
              <a:rPr lang="fr-CH"/>
              <a:t>Led rouge </a:t>
            </a:r>
            <a:r>
              <a:rPr lang="fr-CH" err="1"/>
              <a:t>clignotte</a:t>
            </a:r>
            <a:r>
              <a:rPr lang="fr-CH"/>
              <a:t> tt le temps si danger</a:t>
            </a:r>
          </a:p>
          <a:p>
            <a:r>
              <a:rPr lang="fr-CH"/>
              <a:t>Compartiment batterie / arceau / cockpit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Visible en plein soleil 3m</a:t>
            </a:r>
          </a:p>
          <a:p>
            <a:r>
              <a:rPr lang="fr-CH"/>
              <a:t>Compact </a:t>
            </a:r>
          </a:p>
          <a:p>
            <a:r>
              <a:rPr lang="fr-CH"/>
              <a:t>Étanche</a:t>
            </a:r>
          </a:p>
          <a:p>
            <a:r>
              <a:rPr lang="fr-CH" err="1"/>
              <a:t>Protoype</a:t>
            </a:r>
            <a:endParaRPr lang="fr-CH"/>
          </a:p>
          <a:p>
            <a:r>
              <a:rPr lang="fr-CH"/>
              <a:t>Luminosité ok</a:t>
            </a:r>
          </a:p>
          <a:p>
            <a:r>
              <a:rPr lang="fr-CH"/>
              <a:t>Échauffement pas ok</a:t>
            </a:r>
          </a:p>
          <a:p>
            <a:r>
              <a:rPr lang="fr-CH"/>
              <a:t>Solution de refroidissement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Aluminium – usiné à l’ At. Mec. École</a:t>
            </a:r>
          </a:p>
          <a:p>
            <a:r>
              <a:rPr lang="fr-CH"/>
              <a:t>Transmission de la chaleur</a:t>
            </a:r>
          </a:p>
          <a:p>
            <a:r>
              <a:rPr lang="fr-CH"/>
              <a:t>Diffuseurs</a:t>
            </a:r>
          </a:p>
          <a:p>
            <a:r>
              <a:rPr lang="fr-CH"/>
              <a:t>Presse étoupe / pâte à joint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DC-Bus </a:t>
            </a:r>
            <a:r>
              <a:rPr lang="fr-CH" err="1"/>
              <a:t>simulieren</a:t>
            </a:r>
            <a:endParaRPr lang="fr-CH"/>
          </a:p>
          <a:p>
            <a:r>
              <a:rPr lang="fr-CH"/>
              <a:t>HIL </a:t>
            </a:r>
            <a:r>
              <a:rPr lang="fr-CH" err="1"/>
              <a:t>erlaubt</a:t>
            </a:r>
            <a:r>
              <a:rPr lang="fr-CH"/>
              <a:t> SCADA mit </a:t>
            </a:r>
            <a:r>
              <a:rPr lang="fr-CH" err="1"/>
              <a:t>Modell</a:t>
            </a:r>
            <a:r>
              <a:rPr lang="fr-CH"/>
              <a:t> </a:t>
            </a:r>
            <a:r>
              <a:rPr lang="fr-CH" err="1"/>
              <a:t>kommunizieren</a:t>
            </a:r>
            <a:endParaRPr lang="fr-CH"/>
          </a:p>
          <a:p>
            <a:r>
              <a:rPr lang="fr-CH" err="1"/>
              <a:t>Tsal</a:t>
            </a:r>
            <a:r>
              <a:rPr lang="fr-CH"/>
              <a:t> </a:t>
            </a:r>
            <a:r>
              <a:rPr lang="fr-CH" err="1"/>
              <a:t>verkabellt</a:t>
            </a:r>
            <a:r>
              <a:rPr lang="fr-CH"/>
              <a:t> </a:t>
            </a:r>
            <a:r>
              <a:rPr lang="fr-CH" err="1"/>
              <a:t>und</a:t>
            </a:r>
            <a:r>
              <a:rPr lang="fr-CH"/>
              <a:t> </a:t>
            </a:r>
            <a:r>
              <a:rPr lang="fr-CH" err="1"/>
              <a:t>getäuscht</a:t>
            </a:r>
            <a:r>
              <a:rPr lang="fr-CH"/>
              <a:t>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 err="1">
                <a:sym typeface="Wingdings" panose="05000000000000000000" pitchFamily="2" charset="2"/>
              </a:rPr>
              <a:t>gleiche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betriebsbedinung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wie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im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Realität</a:t>
            </a:r>
            <a:endParaRPr lang="fr-CH"/>
          </a:p>
          <a:p>
            <a:r>
              <a:rPr lang="fr-CH" err="1"/>
              <a:t>Messinstrument</a:t>
            </a:r>
            <a:r>
              <a:rPr lang="fr-CH"/>
              <a:t> um </a:t>
            </a:r>
            <a:r>
              <a:rPr lang="fr-CH" err="1"/>
              <a:t>Zeitverzögerung</a:t>
            </a:r>
            <a:r>
              <a:rPr lang="fr-CH"/>
              <a:t> </a:t>
            </a:r>
            <a:r>
              <a:rPr lang="fr-CH" err="1"/>
              <a:t>einzustellen</a:t>
            </a:r>
            <a:r>
              <a:rPr lang="fr-CH"/>
              <a:t> </a:t>
            </a:r>
            <a:r>
              <a:rPr lang="fr-CH" err="1"/>
              <a:t>und</a:t>
            </a:r>
            <a:r>
              <a:rPr lang="fr-CH"/>
              <a:t> </a:t>
            </a:r>
            <a:r>
              <a:rPr lang="fr-CH" err="1"/>
              <a:t>Verhalten</a:t>
            </a:r>
            <a:r>
              <a:rPr lang="fr-CH"/>
              <a:t> </a:t>
            </a:r>
            <a:r>
              <a:rPr lang="fr-CH" err="1"/>
              <a:t>zu</a:t>
            </a:r>
            <a:r>
              <a:rPr lang="fr-CH"/>
              <a:t> </a:t>
            </a:r>
            <a:r>
              <a:rPr lang="fr-CH" err="1"/>
              <a:t>bestätigen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5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6.jpeg"/><Relationship Id="rId9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27670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En bref…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2031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17FFD-6968-491E-A83F-E70AEBC1742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extérieur, tondeuse&#10;&#10;Description générée automatiquement">
            <a:extLst>
              <a:ext uri="{FF2B5EF4-FFF2-40B4-BE49-F238E27FC236}">
                <a16:creationId xmlns:a16="http://schemas.microsoft.com/office/drawing/2014/main" id="{5DA46FC5-7AE2-2797-BC54-C096A525A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03580" y="489742"/>
            <a:ext cx="7373620" cy="1740378"/>
          </a:xfrm>
        </p:spPr>
        <p:txBody>
          <a:bodyPr>
            <a:noAutofit/>
          </a:bodyPr>
          <a:lstStyle/>
          <a:p>
            <a:r>
              <a:rPr lang="fr-CH">
                <a:solidFill>
                  <a:schemeClr val="bg1"/>
                </a:solidFill>
              </a:rPr>
              <a:t>Châssis et aérodynamisme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31A6D-0259-076B-7C42-98942739645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/>
                </a:solidFill>
                <a:latin typeface="Lato" panose="020F0502020204030203" pitchFamily="34" charset="0"/>
              </a:rPr>
              <a:t>18</a:t>
            </a:r>
            <a:endParaRPr lang="de-CH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1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transport&#10;&#10;Description générée automatiquement">
            <a:extLst>
              <a:ext uri="{FF2B5EF4-FFF2-40B4-BE49-F238E27FC236}">
                <a16:creationId xmlns:a16="http://schemas.microsoft.com/office/drawing/2014/main" id="{3F2D005F-973C-B2CD-CBE2-12C976B8D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1900" b="37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H" sz="4800">
                <a:latin typeface="+mj-lt"/>
              </a:rPr>
              <a:t>Châssis</a:t>
            </a:r>
            <a:br>
              <a:rPr lang="en-US" sz="4800">
                <a:latin typeface="+mj-lt"/>
              </a:rPr>
            </a:br>
            <a:endParaRPr lang="en-US" sz="480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B02E8E-F341-5100-FB91-ADE16EE0FE0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latin typeface="Lato" panose="020F0502020204030203" pitchFamily="34" charset="0"/>
              </a:rPr>
              <a:t>20</a:t>
            </a:r>
            <a:endParaRPr lang="de-CH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4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ZoneTexte 1">
            <a:extLst>
              <a:ext uri="{FF2B5EF4-FFF2-40B4-BE49-F238E27FC236}">
                <a16:creationId xmlns:a16="http://schemas.microsoft.com/office/drawing/2014/main" id="{5F533E48-9E12-FFD8-D45A-BD49A1510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65548"/>
              </p:ext>
            </p:extLst>
          </p:nvPr>
        </p:nvGraphicFramePr>
        <p:xfrm>
          <a:off x="703331" y="1223778"/>
          <a:ext cx="5705864" cy="5527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 structurelle châssis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9DD31A-0286-9D0A-E634-8EF6D6C2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82192" y="4076168"/>
            <a:ext cx="1092784" cy="1092784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91E35B26-8D33-4330-0521-B88D3F1AB42B}"/>
              </a:ext>
            </a:extLst>
          </p:cNvPr>
          <p:cNvSpPr/>
          <p:nvPr/>
        </p:nvSpPr>
        <p:spPr>
          <a:xfrm>
            <a:off x="4787045" y="4194657"/>
            <a:ext cx="190294" cy="855807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DAE46B-74EB-76FB-7ED6-27A8A75397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83" r="12604"/>
          <a:stretch/>
        </p:blipFill>
        <p:spPr>
          <a:xfrm>
            <a:off x="6553883" y="1398509"/>
            <a:ext cx="5389868" cy="3651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3314F5-02C5-EE69-3A29-433B3C0C0E1C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21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Recherche matériaux alternatifs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208A24-E60E-1CD2-1795-692E74A7E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9" b="17821"/>
          <a:stretch/>
        </p:blipFill>
        <p:spPr>
          <a:xfrm>
            <a:off x="8250865" y="3972234"/>
            <a:ext cx="3622890" cy="2543272"/>
          </a:xfrm>
          <a:prstGeom prst="rect">
            <a:avLst/>
          </a:prstGeom>
        </p:spPr>
      </p:pic>
      <p:pic>
        <p:nvPicPr>
          <p:cNvPr id="2050" name="Picture 2" descr="Tube acier carbone pour la plomberie - achat/vente de tube en acier carbone  - discount plomberie">
            <a:extLst>
              <a:ext uri="{FF2B5EF4-FFF2-40B4-BE49-F238E27FC236}">
                <a16:creationId xmlns:a16="http://schemas.microsoft.com/office/drawing/2014/main" id="{6A0FF341-463F-4B72-B85D-4DC8CDB8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209" y="1223778"/>
            <a:ext cx="2988112" cy="29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004566"/>
              </p:ext>
            </p:extLst>
          </p:nvPr>
        </p:nvGraphicFramePr>
        <p:xfrm>
          <a:off x="591573" y="1407101"/>
          <a:ext cx="7150720" cy="4940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530077A-9D2C-3985-2C3C-8B7CA38EAC6A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22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uto-innovations : Principes de l'aérodynamique automobile">
            <a:extLst>
              <a:ext uri="{FF2B5EF4-FFF2-40B4-BE49-F238E27FC236}">
                <a16:creationId xmlns:a16="http://schemas.microsoft.com/office/drawing/2014/main" id="{9402A2A6-1C2F-3AFC-51FE-A5352C9D8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789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H" sz="3400">
                <a:latin typeface="+mj-lt"/>
              </a:rPr>
              <a:t>Aérodynamisme</a:t>
            </a:r>
            <a:br>
              <a:rPr lang="fr-CH" sz="3400">
                <a:latin typeface="+mj-lt"/>
              </a:rPr>
            </a:br>
            <a:endParaRPr lang="fr-CH" sz="3400">
              <a:latin typeface="+mj-lt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05CEB-5121-4404-8B19-CC7B2EC09AE9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</a:schemeClr>
                </a:solidFill>
                <a:latin typeface="Lato" panose="020F0502020204030203" pitchFamily="34" charset="0"/>
              </a:rPr>
              <a:t>23</a:t>
            </a:r>
            <a:endParaRPr lang="de-CH">
              <a:solidFill>
                <a:schemeClr val="tx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6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145" y="713676"/>
            <a:ext cx="6778442" cy="1879322"/>
          </a:xfrm>
        </p:spPr>
        <p:txBody>
          <a:bodyPr>
            <a:normAutofit/>
          </a:bodyPr>
          <a:lstStyle/>
          <a:p>
            <a:pPr algn="l"/>
            <a:r>
              <a:rPr lang="fr-CH"/>
              <a:t>Aérodynamisme</a:t>
            </a:r>
            <a:br>
              <a:rPr lang="fr-CH"/>
            </a:br>
            <a:br>
              <a:rPr lang="fr-CH"/>
            </a:br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617145" y="1484346"/>
            <a:ext cx="547885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>
                <a:solidFill>
                  <a:srgbClr val="9E793E"/>
                </a:solidFill>
              </a:rPr>
              <a:t>Comment augmenter l’adhérence ?  </a:t>
            </a:r>
            <a:r>
              <a:rPr lang="fr-CH"/>
              <a:t>: </a:t>
            </a:r>
            <a:r>
              <a:rPr lang="fr-CH" err="1"/>
              <a:t>Ffr</a:t>
            </a:r>
            <a:r>
              <a:rPr lang="fr-CH"/>
              <a:t> ++ </a:t>
            </a:r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>
                <a:solidFill>
                  <a:srgbClr val="9E793E"/>
                </a:solidFill>
              </a:rPr>
              <a:t>Finalité ? </a:t>
            </a:r>
            <a:r>
              <a:rPr lang="fr-CH"/>
              <a:t>:  Première ébauche aile avant et arrière</a:t>
            </a:r>
          </a:p>
          <a:p>
            <a:pPr algn="r"/>
            <a:r>
              <a:rPr lang="fr-CH" sz="150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>
              <a:latin typeface="Lato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DB8D6-076C-72C6-9942-EAC8E2B5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7" y="2403770"/>
            <a:ext cx="1994653" cy="1711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F9417FC-8C44-712C-6304-B093BEF48B89}"/>
                  </a:ext>
                </a:extLst>
              </p:cNvPr>
              <p:cNvSpPr txBox="1"/>
              <p:nvPr/>
            </p:nvSpPr>
            <p:spPr>
              <a:xfrm>
                <a:off x="1401490" y="4613125"/>
                <a:ext cx="4488897" cy="478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CH" sz="2200" b="0" err="1"/>
                  <a:t>N</a:t>
                </a:r>
                <a:r>
                  <a:rPr lang="fr-CH" sz="2200" b="0" baseline="-25000" err="1"/>
                  <a:t>aéro</a:t>
                </a:r>
                <a:r>
                  <a:rPr lang="fr-CH" sz="2200" b="0"/>
                  <a:t> </a:t>
                </a:r>
                <a14:m>
                  <m:oMath xmlns:m="http://schemas.openxmlformats.org/officeDocument/2006/math"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fr-CH" sz="2200" b="0" i="1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sz="2200" b="0" i="1" baseline="-2500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CH" sz="2200" b="0" i="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fr-CH" sz="2200" b="0" i="0" baseline="-2500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x</m:t>
                    </m:r>
                    <m:r>
                      <a:rPr lang="fr-CH" sz="22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CH" sz="22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fr-CH" sz="2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CH" sz="22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F9417FC-8C44-712C-6304-B093BEF48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90" y="4613125"/>
                <a:ext cx="4488897" cy="478080"/>
              </a:xfrm>
              <a:prstGeom prst="rect">
                <a:avLst/>
              </a:prstGeom>
              <a:blipFill>
                <a:blip r:embed="rId4"/>
                <a:stretch>
                  <a:fillRect l="-3804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128036-D629-BC6D-A0C3-FA5B528085B3}"/>
                  </a:ext>
                </a:extLst>
              </p:cNvPr>
              <p:cNvSpPr txBox="1"/>
              <p:nvPr/>
            </p:nvSpPr>
            <p:spPr>
              <a:xfrm>
                <a:off x="2807503" y="3090446"/>
                <a:ext cx="353261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CH" sz="2200" b="0" err="1"/>
                  <a:t>Ffr</a:t>
                </a:r>
                <a:r>
                  <a:rPr lang="fr-CH" sz="2200" b="0"/>
                  <a:t> </a:t>
                </a:r>
                <a14:m>
                  <m:oMath xmlns:m="http://schemas.openxmlformats.org/officeDocument/2006/math"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𝑣𝑜𝑖𝑡𝑢𝑟𝑒</m:t>
                        </m:r>
                      </m:sub>
                    </m:sSub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𝑁𝑎</m:t>
                    </m:r>
                    <m:r>
                      <a:rPr lang="fr-CH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fr-CH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CH" sz="22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128036-D629-BC6D-A0C3-FA5B5280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03" y="3090446"/>
                <a:ext cx="3532610" cy="338554"/>
              </a:xfrm>
              <a:prstGeom prst="rect">
                <a:avLst/>
              </a:prstGeom>
              <a:blipFill>
                <a:blip r:embed="rId5"/>
                <a:stretch>
                  <a:fillRect l="-4836" t="-232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>
            <a:extLst>
              <a:ext uri="{FF2B5EF4-FFF2-40B4-BE49-F238E27FC236}">
                <a16:creationId xmlns:a16="http://schemas.microsoft.com/office/drawing/2014/main" id="{866233BA-EDD0-6320-77F1-903D42BC69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6" y="1040023"/>
            <a:ext cx="4990629" cy="1901192"/>
          </a:xfrm>
          <a:prstGeom prst="rect">
            <a:avLst/>
          </a:prstGeom>
        </p:spPr>
      </p:pic>
      <p:pic>
        <p:nvPicPr>
          <p:cNvPr id="15" name="Image 14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16620EAE-B55B-33BA-83F4-AA17FD03BB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6" y="3101763"/>
            <a:ext cx="4990629" cy="3135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19382-F8E3-91D1-03C2-5C19F41CDEE2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24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4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Aérodynamisme</a:t>
            </a:r>
          </a:p>
        </p:txBody>
      </p:sp>
      <p:graphicFrame>
        <p:nvGraphicFramePr>
          <p:cNvPr id="2" name="ZoneTexte 4">
            <a:extLst>
              <a:ext uri="{FF2B5EF4-FFF2-40B4-BE49-F238E27FC236}">
                <a16:creationId xmlns:a16="http://schemas.microsoft.com/office/drawing/2014/main" id="{A539C11A-799F-768F-169A-30483C4C4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166266"/>
              </p:ext>
            </p:extLst>
          </p:nvPr>
        </p:nvGraphicFramePr>
        <p:xfrm>
          <a:off x="838200" y="1520753"/>
          <a:ext cx="6551428" cy="493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06D3A6B-0EDA-0D90-9FB0-46939AC6C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478" y="3655001"/>
            <a:ext cx="3087708" cy="3018236"/>
          </a:xfrm>
          <a:prstGeom prst="rect">
            <a:avLst/>
          </a:prstGeom>
        </p:spPr>
      </p:pic>
      <p:pic>
        <p:nvPicPr>
          <p:cNvPr id="10" name="Picture 4" descr="Total pressure distribution over NACA 6409 aerofoil for an angle of... |  Download Scientific Diagram">
            <a:extLst>
              <a:ext uri="{FF2B5EF4-FFF2-40B4-BE49-F238E27FC236}">
                <a16:creationId xmlns:a16="http://schemas.microsoft.com/office/drawing/2014/main" id="{E96C148B-6486-C670-7BD4-07280DDA2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6"/>
          <a:stretch/>
        </p:blipFill>
        <p:spPr bwMode="auto">
          <a:xfrm>
            <a:off x="8076478" y="794441"/>
            <a:ext cx="3277320" cy="287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B9224-6316-C5DF-EA03-23362D7FA4F3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25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4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bref</a:t>
            </a:r>
            <a:r>
              <a:rPr lang="en-US" b="1"/>
              <a:t>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1277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C27CBDE-C793-DA2D-9824-FA38B3BF6D1C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26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6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880DCD-2EF3-1B19-628B-F4AC9889B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</a:rPr>
              <a:t>Cooling system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A2E2F-9930-E410-00F2-4F72A78DA558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latin typeface="Lato" panose="020F0502020204030203" pitchFamily="34" charset="0"/>
              </a:rPr>
              <a:t>27</a:t>
            </a:r>
            <a:endParaRPr lang="de-CH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Le frontend est réalisé par un étudiant en informatique de gestion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56931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15" descr="Une image contenant eau, ciel, extérieur, lac&#10;&#10;Description générée automatiquement">
            <a:extLst>
              <a:ext uri="{FF2B5EF4-FFF2-40B4-BE49-F238E27FC236}">
                <a16:creationId xmlns:a16="http://schemas.microsoft.com/office/drawing/2014/main" id="{F542C547-7059-CFDB-7598-97A589D2E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r="23402"/>
          <a:stretch/>
        </p:blipFill>
        <p:spPr>
          <a:xfrm>
            <a:off x="0" y="0"/>
            <a:ext cx="585651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7942" y="994231"/>
            <a:ext cx="5159829" cy="1248228"/>
          </a:xfrm>
          <a:noFill/>
        </p:spPr>
        <p:txBody>
          <a:bodyPr/>
          <a:lstStyle/>
          <a:p>
            <a:r>
              <a:rPr lang="de-CH" dirty="0">
                <a:solidFill>
                  <a:schemeClr val="accent1"/>
                </a:solidFill>
              </a:rPr>
              <a:t>Table des </a:t>
            </a:r>
            <a:r>
              <a:rPr lang="de-CH" dirty="0" err="1">
                <a:solidFill>
                  <a:schemeClr val="accent1"/>
                </a:solidFill>
              </a:rPr>
              <a:t>matière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487" y="2569718"/>
            <a:ext cx="543621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Timeline</a:t>
            </a: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Choix de la technologie de transmission</a:t>
            </a: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Schéma bloc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Développement électronique</a:t>
            </a: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fr-CH" dirty="0">
              <a:latin typeface="Lato" panose="020F05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9394" y="578431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720504FE-C1FA-34E5-8DEC-658862AF2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41337"/>
              </p:ext>
            </p:extLst>
          </p:nvPr>
        </p:nvGraphicFramePr>
        <p:xfrm>
          <a:off x="5087433" y="91605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7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638" y="650397"/>
            <a:ext cx="3774831" cy="1879322"/>
          </a:xfrm>
        </p:spPr>
        <p:txBody>
          <a:bodyPr/>
          <a:lstStyle/>
          <a:p>
            <a:r>
              <a:rPr lang="en-US" dirty="0"/>
              <a:t>TSAL</a:t>
            </a: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0" r="12526"/>
          <a:stretch/>
        </p:blipFill>
        <p:spPr>
          <a:xfrm>
            <a:off x="9142477" y="0"/>
            <a:ext cx="2133599" cy="2672860"/>
          </a:xfr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877" r="31941" b="-877"/>
          <a:stretch/>
        </p:blipFill>
        <p:spPr>
          <a:xfrm>
            <a:off x="9142477" y="2924907"/>
            <a:ext cx="2133599" cy="2672860"/>
          </a:xfrm>
        </p:spPr>
      </p:pic>
      <p:sp>
        <p:nvSpPr>
          <p:cNvPr id="6" name="TextBox 5"/>
          <p:cNvSpPr txBox="1"/>
          <p:nvPr/>
        </p:nvSpPr>
        <p:spPr>
          <a:xfrm>
            <a:off x="614840" y="1590058"/>
            <a:ext cx="3880629" cy="5586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Système de sécurité qui surveille l’état électrique de la voiture et indique avec une </a:t>
            </a:r>
            <a:r>
              <a:rPr lang="fr-CH" b="1" dirty="0">
                <a:latin typeface="Lato" panose="020F0502020204030203" pitchFamily="34" charset="0"/>
              </a:rPr>
              <a:t>alarme lumineuse </a:t>
            </a:r>
            <a:r>
              <a:rPr lang="fr-CH" dirty="0">
                <a:latin typeface="Lato" panose="020F0502020204030203" pitchFamily="34" charset="0"/>
              </a:rPr>
              <a:t>un danger éventuel.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  <a:p>
            <a:pPr algn="r"/>
            <a:endParaRPr lang="fr-CH" sz="1500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Une </a:t>
            </a:r>
            <a:r>
              <a:rPr lang="fr-CH" b="1" dirty="0">
                <a:latin typeface="Lato" panose="020F0502020204030203" pitchFamily="34" charset="0"/>
              </a:rPr>
              <a:t>lumière verte </a:t>
            </a:r>
            <a:r>
              <a:rPr lang="fr-CH" dirty="0">
                <a:latin typeface="Lato" panose="020F0502020204030203" pitchFamily="34" charset="0"/>
              </a:rPr>
              <a:t>continue indique que la voiture est sécurisée au niveau électrique</a:t>
            </a:r>
            <a:r>
              <a:rPr lang="fr-CH" sz="1500" dirty="0">
                <a:latin typeface="Lato" panose="020F0502020204030203" pitchFamily="34" charset="0"/>
              </a:rPr>
              <a:t>.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  <a:p>
            <a:pPr algn="r"/>
            <a:endParaRPr lang="fr-CH" sz="1500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Une </a:t>
            </a:r>
            <a:r>
              <a:rPr lang="fr-CH" b="1" dirty="0">
                <a:latin typeface="Lato" panose="020F0502020204030203" pitchFamily="34" charset="0"/>
              </a:rPr>
              <a:t>lumière rouge </a:t>
            </a:r>
            <a:r>
              <a:rPr lang="fr-CH" dirty="0">
                <a:latin typeface="Lato" panose="020F0502020204030203" pitchFamily="34" charset="0"/>
              </a:rPr>
              <a:t>clignotante indique que le circuit de haute tension est actif.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b="1" dirty="0">
                <a:latin typeface="Lato" panose="020F0502020204030203" pitchFamily="34" charset="0"/>
              </a:rPr>
              <a:t>Lumière verte éteinte </a:t>
            </a:r>
            <a:r>
              <a:rPr lang="fr-CH" dirty="0">
                <a:latin typeface="Lato" panose="020F0502020204030203" pitchFamily="34" charset="0"/>
              </a:rPr>
              <a:t>si le système a détecté une erreur.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3881542" y="133643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3881542" y="304338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3881542" y="423685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18">
            <a:extLst>
              <a:ext uri="{FF2B5EF4-FFF2-40B4-BE49-F238E27FC236}">
                <a16:creationId xmlns:a16="http://schemas.microsoft.com/office/drawing/2014/main" id="{88E7D8EE-F589-3CF7-7D34-98C4C466D9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r="11339"/>
          <a:stretch/>
        </p:blipFill>
        <p:spPr>
          <a:xfrm>
            <a:off x="5175502" y="1254083"/>
            <a:ext cx="3540368" cy="5240215"/>
          </a:xfrm>
        </p:spPr>
      </p:pic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453297A-0462-3A09-0E4E-2D63491A68EA}"/>
              </a:ext>
            </a:extLst>
          </p:cNvPr>
          <p:cNvCxnSpPr>
            <a:cxnSpLocks/>
          </p:cNvCxnSpPr>
          <p:nvPr/>
        </p:nvCxnSpPr>
        <p:spPr>
          <a:xfrm>
            <a:off x="3881542" y="559776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05318" y="157774"/>
            <a:ext cx="10515599" cy="674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Schéma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fr-CH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principe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470BB7F-1681-6D99-A2B2-ADBCF1CE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5" y="1341349"/>
            <a:ext cx="10281424" cy="48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37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9" y="2307771"/>
            <a:ext cx="4281712" cy="4393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 Leds rouges et vertes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 Visible en plein soleil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 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 </a:t>
            </a:r>
            <a:r>
              <a:rPr lang="fr-CH"/>
              <a:t>É</a:t>
            </a:r>
            <a:r>
              <a:rPr lang="fr-CH">
                <a:latin typeface="Lato" panose="020F0502020204030203" pitchFamily="34" charset="0"/>
              </a:rPr>
              <a:t>tanche</a:t>
            </a:r>
          </a:p>
          <a:p>
            <a:endParaRPr lang="fr-CH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/>
              <a:t>Prototype réalisé rapidement</a:t>
            </a:r>
            <a:endParaRPr lang="fr-CH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Prototype conforme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>
                <a:solidFill>
                  <a:schemeClr val="accent1"/>
                </a:solidFill>
                <a:latin typeface="Lato" panose="020F0502020204030203" pitchFamily="34" charset="0"/>
              </a:rPr>
              <a:t>Problématique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/>
              <a:t>É</a:t>
            </a:r>
            <a:r>
              <a:rPr lang="fr-CH">
                <a:latin typeface="Lato" panose="020F0502020204030203" pitchFamily="34" charset="0"/>
              </a:rPr>
              <a:t>chauffement des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Diffusion de la lumière</a:t>
            </a:r>
          </a:p>
          <a:p>
            <a:endParaRPr lang="fr-CH">
              <a:latin typeface="Lato" panose="020F0502020204030203" pitchFamily="34" charset="0"/>
            </a:endParaRPr>
          </a:p>
          <a:p>
            <a:endParaRPr lang="fr-CH" sz="1500">
              <a:latin typeface="Lato" panose="020F0502020204030203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25627" r="32220" b="29010"/>
          <a:stretch/>
        </p:blipFill>
        <p:spPr>
          <a:xfrm>
            <a:off x="6389148" y="1501412"/>
            <a:ext cx="5327453" cy="3385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en-US" sz="3600"/>
              <a:t>Led</a:t>
            </a:r>
            <a:br>
              <a:rPr lang="en-US" sz="3600"/>
            </a:br>
            <a:r>
              <a:rPr lang="en-US" sz="3600">
                <a:solidFill>
                  <a:srgbClr val="B68D44"/>
                </a:solidFill>
              </a:rPr>
              <a:t>Board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41822" y="1912631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3D0858-74DE-A5D7-108F-FFFDB122EC9A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14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145" y="713676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400"/>
              <a:t>Boîtier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145" y="1484346"/>
            <a:ext cx="5062845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2 pièces en aluminium symétriques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Refroidisseur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Filetage pour presse-étoupe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Diffuseurs en verre acrylique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/>
              <a:t>Étanchéité assurée par un joint en pâte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>
                <a:latin typeface="Lato" panose="020F0502020204030203" pitchFamily="34" charset="0"/>
              </a:rPr>
              <a:t>Système de fixation à l’arceau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500">
              <a:latin typeface="Lato" panose="020F0502020204030203" pitchFamily="34" charset="0"/>
            </a:endParaRPr>
          </a:p>
          <a:p>
            <a:pPr algn="r"/>
            <a:endParaRPr lang="fr-CH" sz="1500">
              <a:latin typeface="Lato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6464D0-D15F-5A30-0A3C-24274FFB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84" y="445295"/>
            <a:ext cx="4583871" cy="3044623"/>
          </a:xfrm>
          <a:prstGeom prst="rect">
            <a:avLst/>
          </a:prstGeom>
        </p:spPr>
      </p:pic>
      <p:pic>
        <p:nvPicPr>
          <p:cNvPr id="10" name="Image 9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5441CDB8-CACF-A544-9A80-DBE52B700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0" y="3429000"/>
            <a:ext cx="5893640" cy="324102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80397E-153F-AF40-4866-3340A7C44B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5" t="21613" r="7462" b="22936"/>
          <a:stretch/>
        </p:blipFill>
        <p:spPr>
          <a:xfrm>
            <a:off x="6990984" y="3864585"/>
            <a:ext cx="4757056" cy="2279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BA6B81-9297-C861-5A09-8E9547A0C3A5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15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065FB1F-7178-3B98-92D9-642C1558B642}"/>
              </a:ext>
            </a:extLst>
          </p:cNvPr>
          <p:cNvSpPr txBox="1">
            <a:spLocks/>
          </p:cNvSpPr>
          <p:nvPr/>
        </p:nvSpPr>
        <p:spPr>
          <a:xfrm>
            <a:off x="1036962" y="1176877"/>
            <a:ext cx="4604136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de-CH" sz="3200"/>
              <a:t>Prüfungsstrategie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43E281-00B1-51DF-85C3-AD72ACA171C7}"/>
              </a:ext>
            </a:extLst>
          </p:cNvPr>
          <p:cNvCxnSpPr>
            <a:cxnSpLocks/>
          </p:cNvCxnSpPr>
          <p:nvPr/>
        </p:nvCxnSpPr>
        <p:spPr>
          <a:xfrm>
            <a:off x="1036962" y="199632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BD8C8D-03D8-C7B5-4AC6-52AAF64AD3CD}"/>
              </a:ext>
            </a:extLst>
          </p:cNvPr>
          <p:cNvSpPr/>
          <p:nvPr/>
        </p:nvSpPr>
        <p:spPr>
          <a:xfrm>
            <a:off x="467036" y="967607"/>
            <a:ext cx="4826574" cy="32614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4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704251E-F7CB-DCC6-EEEC-B395E34E1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3" b="89963" l="2260" r="97740">
                        <a14:foregroundMark x1="6497" y1="59108" x2="6497" y2="59108"/>
                        <a14:foregroundMark x1="2260" y1="60967" x2="2260" y2="60967"/>
                        <a14:foregroundMark x1="56780" y1="5204" x2="56780" y2="5204"/>
                        <a14:foregroundMark x1="92655" y1="42007" x2="92655" y2="42007"/>
                        <a14:foregroundMark x1="97740" y1="37175" x2="97740" y2="37175"/>
                        <a14:foregroundMark x1="56215" y1="28253" x2="56215" y2="28253"/>
                        <a14:foregroundMark x1="74011" y1="20818" x2="74011" y2="20818"/>
                        <a14:foregroundMark x1="74859" y1="20818" x2="74859" y2="20818"/>
                        <a14:foregroundMark x1="75706" y1="21561" x2="75706" y2="21561"/>
                        <a14:backgroundMark x1="41243" y1="44981" x2="41243" y2="44981"/>
                        <a14:backgroundMark x1="54802" y1="43866" x2="54802" y2="43866"/>
                        <a14:backgroundMark x1="30508" y1="46840" x2="30508" y2="46840"/>
                        <a14:backgroundMark x1="31921" y1="46840" x2="31921" y2="46840"/>
                        <a14:backgroundMark x1="55650" y1="42751" x2="55650" y2="42751"/>
                        <a14:backgroundMark x1="52825" y1="25651" x2="52825" y2="25651"/>
                        <a14:backgroundMark x1="55932" y1="27881" x2="55932" y2="27881"/>
                        <a14:backgroundMark x1="56215" y1="29368" x2="56215" y2="29368"/>
                        <a14:backgroundMark x1="49153" y1="16729" x2="49153" y2="16729"/>
                        <a14:backgroundMark x1="49153" y1="15613" x2="49153" y2="15613"/>
                        <a14:backgroundMark x1="56497" y1="28253" x2="56497" y2="28253"/>
                        <a14:backgroundMark x1="61582" y1="29368" x2="61582" y2="29368"/>
                        <a14:backgroundMark x1="62429" y1="27509" x2="62429" y2="27509"/>
                        <a14:backgroundMark x1="63277" y1="26022" x2="63277" y2="26022"/>
                        <a14:backgroundMark x1="64124" y1="24907" x2="64124" y2="24907"/>
                        <a14:backgroundMark x1="74576" y1="22305" x2="74576" y2="22305"/>
                        <a14:backgroundMark x1="75706" y1="20818" x2="75706" y2="20818"/>
                        <a14:backgroundMark x1="73446" y1="20074" x2="73446" y2="20074"/>
                        <a14:backgroundMark x1="73164" y1="20446" x2="73164" y2="20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86" y="974935"/>
            <a:ext cx="1065196" cy="80942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52B4970-CBDA-D889-B933-CAF3A743FC4C}"/>
              </a:ext>
            </a:extLst>
          </p:cNvPr>
          <p:cNvSpPr txBox="1"/>
          <p:nvPr/>
        </p:nvSpPr>
        <p:spPr>
          <a:xfrm>
            <a:off x="6540637" y="1759588"/>
            <a:ext cx="5062845" cy="1431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DC-Bus des Fahrzeuges simulieren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Gleiches statisches und dynamisches Verhalten wie in der Realität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System (TSAL) getäuscht</a:t>
            </a:r>
          </a:p>
          <a:p>
            <a:pPr algn="r"/>
            <a:endParaRPr lang="de-CH" sz="1500">
              <a:latin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CE213-2E19-4AFB-EB9B-B1D2B81090CD}"/>
              </a:ext>
            </a:extLst>
          </p:cNvPr>
          <p:cNvSpPr/>
          <p:nvPr/>
        </p:nvSpPr>
        <p:spPr>
          <a:xfrm>
            <a:off x="642329" y="4407341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9B6B30-26A6-4DD6-8DD5-F0AEBA9495DC}"/>
              </a:ext>
            </a:extLst>
          </p:cNvPr>
          <p:cNvSpPr/>
          <p:nvPr/>
        </p:nvSpPr>
        <p:spPr>
          <a:xfrm>
            <a:off x="3656035" y="4399869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81E204-DEA1-02A0-A53D-EDEE0C45EFFD}"/>
              </a:ext>
            </a:extLst>
          </p:cNvPr>
          <p:cNvSpPr/>
          <p:nvPr/>
        </p:nvSpPr>
        <p:spPr>
          <a:xfrm>
            <a:off x="6669741" y="4399869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328969-2473-BAE4-A132-C8E4C55B1D7A}"/>
              </a:ext>
            </a:extLst>
          </p:cNvPr>
          <p:cNvSpPr/>
          <p:nvPr/>
        </p:nvSpPr>
        <p:spPr>
          <a:xfrm>
            <a:off x="9683447" y="4407341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883F4EC-E42A-6660-BFB8-836354F313BC}"/>
              </a:ext>
            </a:extLst>
          </p:cNvPr>
          <p:cNvSpPr txBox="1">
            <a:spLocks/>
          </p:cNvSpPr>
          <p:nvPr/>
        </p:nvSpPr>
        <p:spPr>
          <a:xfrm>
            <a:off x="6550904" y="1105284"/>
            <a:ext cx="5210621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de-CH" sz="2400"/>
              <a:t>HIL Echtzeit Simulator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A7417A1-4463-2627-5D7B-D78EC241082A}"/>
              </a:ext>
            </a:extLst>
          </p:cNvPr>
          <p:cNvCxnSpPr>
            <a:stCxn id="10" idx="3"/>
            <a:endCxn id="25" idx="1"/>
          </p:cNvCxnSpPr>
          <p:nvPr/>
        </p:nvCxnSpPr>
        <p:spPr>
          <a:xfrm flipV="1">
            <a:off x="2685451" y="5351100"/>
            <a:ext cx="970584" cy="7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679D869-3B12-58EC-499D-425ECA0F445D}"/>
              </a:ext>
            </a:extLst>
          </p:cNvPr>
          <p:cNvCxnSpPr/>
          <p:nvPr/>
        </p:nvCxnSpPr>
        <p:spPr>
          <a:xfrm>
            <a:off x="5699157" y="5358572"/>
            <a:ext cx="9705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32A1A02-2D9C-4EC3-5241-0BD11E891420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712863" y="5351100"/>
            <a:ext cx="970584" cy="7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67A450DA-8A1F-036F-7483-B9A3CFA9925F}"/>
              </a:ext>
            </a:extLst>
          </p:cNvPr>
          <p:cNvSpPr txBox="1"/>
          <p:nvPr/>
        </p:nvSpPr>
        <p:spPr>
          <a:xfrm>
            <a:off x="1184239" y="472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SCADA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ADC4EB8-1C1B-AEE9-2BC0-066645A9A22A}"/>
              </a:ext>
            </a:extLst>
          </p:cNvPr>
          <p:cNvSpPr txBox="1"/>
          <p:nvPr/>
        </p:nvSpPr>
        <p:spPr>
          <a:xfrm>
            <a:off x="3768469" y="472104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Hardwaremodell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F7FD01E-7174-1DED-3E94-626617473D82}"/>
              </a:ext>
            </a:extLst>
          </p:cNvPr>
          <p:cNvSpPr txBox="1"/>
          <p:nvPr/>
        </p:nvSpPr>
        <p:spPr>
          <a:xfrm>
            <a:off x="7331267" y="472104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TSAL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9F4847E-5A2C-A64B-1CA6-78D93B826A6E}"/>
              </a:ext>
            </a:extLst>
          </p:cNvPr>
          <p:cNvSpPr txBox="1"/>
          <p:nvPr/>
        </p:nvSpPr>
        <p:spPr>
          <a:xfrm>
            <a:off x="9794342" y="472104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Messinstrument</a:t>
            </a:r>
          </a:p>
        </p:txBody>
      </p:sp>
      <p:pic>
        <p:nvPicPr>
          <p:cNvPr id="46" name="Graphique 45" descr="Bouton bascule avec un remplissage uni">
            <a:extLst>
              <a:ext uri="{FF2B5EF4-FFF2-40B4-BE49-F238E27FC236}">
                <a16:creationId xmlns:a16="http://schemas.microsoft.com/office/drawing/2014/main" id="{75647416-A1B1-26EC-E777-294E946AB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446" y="5358571"/>
            <a:ext cx="766489" cy="766489"/>
          </a:xfrm>
          <a:prstGeom prst="rect">
            <a:avLst/>
          </a:prstGeom>
        </p:spPr>
      </p:pic>
      <p:pic>
        <p:nvPicPr>
          <p:cNvPr id="49" name="Graphique 48" descr="Offre et demande contour">
            <a:extLst>
              <a:ext uri="{FF2B5EF4-FFF2-40B4-BE49-F238E27FC236}">
                <a16:creationId xmlns:a16="http://schemas.microsoft.com/office/drawing/2014/main" id="{73CA5424-25FB-1469-5126-2C8BC0A94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0396" y="5334853"/>
            <a:ext cx="914400" cy="914400"/>
          </a:xfrm>
          <a:prstGeom prst="rect">
            <a:avLst/>
          </a:prstGeom>
        </p:spPr>
      </p:pic>
      <p:pic>
        <p:nvPicPr>
          <p:cNvPr id="53" name="Graphique 52" descr="Lumières allumées avec un remplissage uni">
            <a:extLst>
              <a:ext uri="{FF2B5EF4-FFF2-40B4-BE49-F238E27FC236}">
                <a16:creationId xmlns:a16="http://schemas.microsoft.com/office/drawing/2014/main" id="{902E65A7-D866-7B62-BB0C-C62C91942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5870" y="5275310"/>
            <a:ext cx="914400" cy="914400"/>
          </a:xfrm>
          <a:prstGeom prst="rect">
            <a:avLst/>
          </a:prstGeom>
        </p:spPr>
      </p:pic>
      <p:pic>
        <p:nvPicPr>
          <p:cNvPr id="57" name="Graphique 56" descr="Compteur bas avec un remplissage uni">
            <a:extLst>
              <a:ext uri="{FF2B5EF4-FFF2-40B4-BE49-F238E27FC236}">
                <a16:creationId xmlns:a16="http://schemas.microsoft.com/office/drawing/2014/main" id="{E246F273-728E-5220-522E-CB3DDE4582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81705" y="5210660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8584A-3EF2-3A37-2C94-35A5DC4A041D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16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9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132</TotalTime>
  <Words>903</Words>
  <Application>Microsoft Office PowerPoint</Application>
  <PresentationFormat>Grand écran</PresentationFormat>
  <Paragraphs>229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Lato</vt:lpstr>
      <vt:lpstr>Montserrat</vt:lpstr>
      <vt:lpstr>Office Theme</vt:lpstr>
      <vt:lpstr>Telemetry for the Formula Student  Sylvestre van Kappel</vt:lpstr>
      <vt:lpstr>Présentation PowerPoint</vt:lpstr>
      <vt:lpstr>Table des matière</vt:lpstr>
      <vt:lpstr>Présentation PowerPoint</vt:lpstr>
      <vt:lpstr>TSAL</vt:lpstr>
      <vt:lpstr>Présentation PowerPoint</vt:lpstr>
      <vt:lpstr>Led Board</vt:lpstr>
      <vt:lpstr>Boîtier  </vt:lpstr>
      <vt:lpstr>Présentation PowerPoint</vt:lpstr>
      <vt:lpstr>Présentation PowerPoint</vt:lpstr>
      <vt:lpstr>Châssis et aérodynamisme</vt:lpstr>
      <vt:lpstr>Châssis </vt:lpstr>
      <vt:lpstr>Présentation PowerPoint</vt:lpstr>
      <vt:lpstr>Présentation PowerPoint</vt:lpstr>
      <vt:lpstr>Aérodynamisme </vt:lpstr>
      <vt:lpstr>Aérodynamisme  </vt:lpstr>
      <vt:lpstr>Présentation PowerPoint</vt:lpstr>
      <vt:lpstr>Présentation PowerPoint</vt:lpstr>
      <vt:lpstr>Cooling system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8</cp:revision>
  <dcterms:created xsi:type="dcterms:W3CDTF">2017-02-21T04:29:22Z</dcterms:created>
  <dcterms:modified xsi:type="dcterms:W3CDTF">2023-06-14T11:15:54Z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